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55" r:id="rId1"/>
  </p:sldMasterIdLst>
  <p:sldIdLst>
    <p:sldId id="257" r:id="rId2"/>
    <p:sldId id="258" r:id="rId3"/>
    <p:sldId id="259" r:id="rId4"/>
    <p:sldId id="265" r:id="rId5"/>
    <p:sldId id="260" r:id="rId6"/>
    <p:sldId id="266" r:id="rId7"/>
    <p:sldId id="264" r:id="rId8"/>
    <p:sldId id="271" r:id="rId9"/>
    <p:sldId id="261" r:id="rId10"/>
    <p:sldId id="267" r:id="rId11"/>
    <p:sldId id="268" r:id="rId12"/>
    <p:sldId id="269" r:id="rId13"/>
    <p:sldId id="270" r:id="rId14"/>
    <p:sldId id="272" r:id="rId15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BF58E"/>
    <a:srgbClr val="EDF48C"/>
    <a:srgbClr val="DCDDA3"/>
    <a:srgbClr val="CA36C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1" d="100"/>
          <a:sy n="61" d="100"/>
        </p:scale>
        <p:origin x="1446" y="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S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906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2698" y="1300789"/>
            <a:ext cx="706060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22698" y="3886204"/>
            <a:ext cx="706060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12" indent="0" algn="ctr">
              <a:buNone/>
              <a:defRPr sz="2000"/>
            </a:lvl2pPr>
            <a:lvl3pPr marL="914423" indent="0" algn="ctr">
              <a:buNone/>
              <a:defRPr sz="1800"/>
            </a:lvl3pPr>
            <a:lvl4pPr marL="1371634" indent="0" algn="ctr">
              <a:buNone/>
              <a:defRPr sz="1600"/>
            </a:lvl4pPr>
            <a:lvl5pPr marL="1828846" indent="0" algn="ctr">
              <a:buNone/>
              <a:defRPr sz="1600"/>
            </a:lvl5pPr>
            <a:lvl6pPr marL="2286057" indent="0" algn="ctr">
              <a:buNone/>
              <a:defRPr sz="1600"/>
            </a:lvl6pPr>
            <a:lvl7pPr marL="2743269" indent="0" algn="ctr">
              <a:buNone/>
              <a:defRPr sz="1600"/>
            </a:lvl7pPr>
            <a:lvl8pPr marL="3200480" indent="0" algn="ctr">
              <a:buNone/>
              <a:defRPr sz="1600"/>
            </a:lvl8pPr>
            <a:lvl9pPr marL="3657691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6F0A3-0CBC-43AF-98B9-8A31D125A00E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C89127-2A1E-4078-B53D-A1300E15D5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18437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906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2458" y="4289374"/>
            <a:ext cx="8421101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62605" y="698261"/>
            <a:ext cx="7980807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12" indent="0">
              <a:buNone/>
              <a:defRPr sz="2800"/>
            </a:lvl2pPr>
            <a:lvl3pPr marL="914423" indent="0">
              <a:buNone/>
              <a:defRPr sz="2400"/>
            </a:lvl3pPr>
            <a:lvl4pPr marL="1371634" indent="0">
              <a:buNone/>
              <a:defRPr sz="2000"/>
            </a:lvl4pPr>
            <a:lvl5pPr marL="1828846" indent="0">
              <a:buNone/>
              <a:defRPr sz="2000"/>
            </a:lvl5pPr>
            <a:lvl6pPr marL="2286057" indent="0">
              <a:buNone/>
              <a:defRPr sz="2000"/>
            </a:lvl6pPr>
            <a:lvl7pPr marL="2743269" indent="0">
              <a:buNone/>
              <a:defRPr sz="2000"/>
            </a:lvl7pPr>
            <a:lvl8pPr marL="3200480" indent="0">
              <a:buNone/>
              <a:defRPr sz="2000"/>
            </a:lvl8pPr>
            <a:lvl9pPr marL="3657691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42443" y="5108728"/>
            <a:ext cx="8421117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12" indent="0">
              <a:buNone/>
              <a:defRPr sz="1400"/>
            </a:lvl2pPr>
            <a:lvl3pPr marL="914423" indent="0">
              <a:buNone/>
              <a:defRPr sz="1200"/>
            </a:lvl3pPr>
            <a:lvl4pPr marL="1371634" indent="0">
              <a:buNone/>
              <a:defRPr sz="1000"/>
            </a:lvl4pPr>
            <a:lvl5pPr marL="1828846" indent="0">
              <a:buNone/>
              <a:defRPr sz="1000"/>
            </a:lvl5pPr>
            <a:lvl6pPr marL="2286057" indent="0">
              <a:buNone/>
              <a:defRPr sz="1000"/>
            </a:lvl6pPr>
            <a:lvl7pPr marL="2743269" indent="0">
              <a:buNone/>
              <a:defRPr sz="1000"/>
            </a:lvl7pPr>
            <a:lvl8pPr marL="3200480" indent="0">
              <a:buNone/>
              <a:defRPr sz="1000"/>
            </a:lvl8pPr>
            <a:lvl9pPr marL="3657691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6F0A3-0CBC-43AF-98B9-8A31D125A00E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C89127-2A1E-4078-B53D-A1300E15D5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04093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906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2443" y="609603"/>
            <a:ext cx="8421117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42443" y="4204821"/>
            <a:ext cx="8421117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12" indent="0">
              <a:buNone/>
              <a:defRPr sz="1400"/>
            </a:lvl2pPr>
            <a:lvl3pPr marL="914423" indent="0">
              <a:buNone/>
              <a:defRPr sz="1200"/>
            </a:lvl3pPr>
            <a:lvl4pPr marL="1371634" indent="0">
              <a:buNone/>
              <a:defRPr sz="1000"/>
            </a:lvl4pPr>
            <a:lvl5pPr marL="1828846" indent="0">
              <a:buNone/>
              <a:defRPr sz="1000"/>
            </a:lvl5pPr>
            <a:lvl6pPr marL="2286057" indent="0">
              <a:buNone/>
              <a:defRPr sz="1000"/>
            </a:lvl6pPr>
            <a:lvl7pPr marL="2743269" indent="0">
              <a:buNone/>
              <a:defRPr sz="1000"/>
            </a:lvl7pPr>
            <a:lvl8pPr marL="3200480" indent="0">
              <a:buNone/>
              <a:defRPr sz="1000"/>
            </a:lvl8pPr>
            <a:lvl9pPr marL="3657691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6F0A3-0CBC-43AF-98B9-8A31D125A00E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C89127-2A1E-4078-B53D-A1300E15D5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571384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906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5047" y="872591"/>
            <a:ext cx="7558486" cy="2729915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398025" y="3610032"/>
            <a:ext cx="7111243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12" indent="0">
              <a:buNone/>
              <a:defRPr sz="1400"/>
            </a:lvl2pPr>
            <a:lvl3pPr marL="914423" indent="0">
              <a:buNone/>
              <a:defRPr sz="1200"/>
            </a:lvl3pPr>
            <a:lvl4pPr marL="1371634" indent="0">
              <a:buNone/>
              <a:defRPr sz="1000"/>
            </a:lvl4pPr>
            <a:lvl5pPr marL="1828846" indent="0">
              <a:buNone/>
              <a:defRPr sz="1000"/>
            </a:lvl5pPr>
            <a:lvl6pPr marL="2286057" indent="0">
              <a:buNone/>
              <a:defRPr sz="1000"/>
            </a:lvl6pPr>
            <a:lvl7pPr marL="2743269" indent="0">
              <a:buNone/>
              <a:defRPr sz="1000"/>
            </a:lvl7pPr>
            <a:lvl8pPr marL="3200480" indent="0">
              <a:buNone/>
              <a:defRPr sz="1000"/>
            </a:lvl8pPr>
            <a:lvl9pPr marL="3657691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42443" y="4372800"/>
            <a:ext cx="8421117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12" indent="0">
              <a:buNone/>
              <a:defRPr sz="1400"/>
            </a:lvl2pPr>
            <a:lvl3pPr marL="914423" indent="0">
              <a:buNone/>
              <a:defRPr sz="1200"/>
            </a:lvl3pPr>
            <a:lvl4pPr marL="1371634" indent="0">
              <a:buNone/>
              <a:defRPr sz="1000"/>
            </a:lvl4pPr>
            <a:lvl5pPr marL="1828846" indent="0">
              <a:buNone/>
              <a:defRPr sz="1000"/>
            </a:lvl5pPr>
            <a:lvl6pPr marL="2286057" indent="0">
              <a:buNone/>
              <a:defRPr sz="1000"/>
            </a:lvl6pPr>
            <a:lvl7pPr marL="2743269" indent="0">
              <a:buNone/>
              <a:defRPr sz="1000"/>
            </a:lvl7pPr>
            <a:lvl8pPr marL="3200480" indent="0">
              <a:buNone/>
              <a:defRPr sz="1000"/>
            </a:lvl8pPr>
            <a:lvl9pPr marL="3657691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6F0A3-0CBC-43AF-98B9-8A31D125A00E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C89127-2A1E-4078-B53D-A1300E15D5A3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799095" y="887859"/>
            <a:ext cx="592462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504308" y="3120015"/>
            <a:ext cx="599778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15317296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906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2443" y="2138725"/>
            <a:ext cx="8421117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42443" y="4662335"/>
            <a:ext cx="8421117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12" indent="0">
              <a:buNone/>
              <a:defRPr sz="1400"/>
            </a:lvl2pPr>
            <a:lvl3pPr marL="914423" indent="0">
              <a:buNone/>
              <a:defRPr sz="1200"/>
            </a:lvl3pPr>
            <a:lvl4pPr marL="1371634" indent="0">
              <a:buNone/>
              <a:defRPr sz="1000"/>
            </a:lvl4pPr>
            <a:lvl5pPr marL="1828846" indent="0">
              <a:buNone/>
              <a:defRPr sz="1000"/>
            </a:lvl5pPr>
            <a:lvl6pPr marL="2286057" indent="0">
              <a:buNone/>
              <a:defRPr sz="1000"/>
            </a:lvl6pPr>
            <a:lvl7pPr marL="2743269" indent="0">
              <a:buNone/>
              <a:defRPr sz="1000"/>
            </a:lvl7pPr>
            <a:lvl8pPr marL="3200480" indent="0">
              <a:buNone/>
              <a:defRPr sz="1000"/>
            </a:lvl8pPr>
            <a:lvl9pPr marL="3657691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6F0A3-0CBC-43AF-98B9-8A31D125A00E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C89127-2A1E-4078-B53D-A1300E15D5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81487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906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742443" y="609600"/>
            <a:ext cx="8421117" cy="160509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742442" y="2367093"/>
            <a:ext cx="268041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12" indent="0">
              <a:buNone/>
              <a:defRPr sz="2000" b="1"/>
            </a:lvl2pPr>
            <a:lvl3pPr marL="914423" indent="0">
              <a:buNone/>
              <a:defRPr sz="1800" b="1"/>
            </a:lvl3pPr>
            <a:lvl4pPr marL="1371634" indent="0">
              <a:buNone/>
              <a:defRPr sz="1600" b="1"/>
            </a:lvl4pPr>
            <a:lvl5pPr marL="1828846" indent="0">
              <a:buNone/>
              <a:defRPr sz="1600" b="1"/>
            </a:lvl5pPr>
            <a:lvl6pPr marL="2286057" indent="0">
              <a:buNone/>
              <a:defRPr sz="1600" b="1"/>
            </a:lvl6pPr>
            <a:lvl7pPr marL="2743269" indent="0">
              <a:buNone/>
              <a:defRPr sz="1600" b="1"/>
            </a:lvl7pPr>
            <a:lvl8pPr marL="3200480" indent="0">
              <a:buNone/>
              <a:defRPr sz="1600" b="1"/>
            </a:lvl8pPr>
            <a:lvl9pPr marL="3657691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742442" y="2943359"/>
            <a:ext cx="268041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12" indent="0">
              <a:buNone/>
              <a:defRPr sz="1200"/>
            </a:lvl2pPr>
            <a:lvl3pPr marL="914423" indent="0">
              <a:buNone/>
              <a:defRPr sz="1000"/>
            </a:lvl3pPr>
            <a:lvl4pPr marL="1371634" indent="0">
              <a:buNone/>
              <a:defRPr sz="900"/>
            </a:lvl4pPr>
            <a:lvl5pPr marL="1828846" indent="0">
              <a:buNone/>
              <a:defRPr sz="900"/>
            </a:lvl5pPr>
            <a:lvl6pPr marL="2286057" indent="0">
              <a:buNone/>
              <a:defRPr sz="900"/>
            </a:lvl6pPr>
            <a:lvl7pPr marL="2743269" indent="0">
              <a:buNone/>
              <a:defRPr sz="900"/>
            </a:lvl7pPr>
            <a:lvl8pPr marL="3200480" indent="0">
              <a:buNone/>
              <a:defRPr sz="900"/>
            </a:lvl8pPr>
            <a:lvl9pPr marL="3657691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617568" y="2367093"/>
            <a:ext cx="267436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12" indent="0">
              <a:buNone/>
              <a:defRPr sz="2000" b="1"/>
            </a:lvl2pPr>
            <a:lvl3pPr marL="914423" indent="0">
              <a:buNone/>
              <a:defRPr sz="1800" b="1"/>
            </a:lvl3pPr>
            <a:lvl4pPr marL="1371634" indent="0">
              <a:buNone/>
              <a:defRPr sz="1600" b="1"/>
            </a:lvl4pPr>
            <a:lvl5pPr marL="1828846" indent="0">
              <a:buNone/>
              <a:defRPr sz="1600" b="1"/>
            </a:lvl5pPr>
            <a:lvl6pPr marL="2286057" indent="0">
              <a:buNone/>
              <a:defRPr sz="1600" b="1"/>
            </a:lvl6pPr>
            <a:lvl7pPr marL="2743269" indent="0">
              <a:buNone/>
              <a:defRPr sz="1600" b="1"/>
            </a:lvl7pPr>
            <a:lvl8pPr marL="3200480" indent="0">
              <a:buNone/>
              <a:defRPr sz="1600" b="1"/>
            </a:lvl8pPr>
            <a:lvl9pPr marL="3657691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608597" y="2943359"/>
            <a:ext cx="2683972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12" indent="0">
              <a:buNone/>
              <a:defRPr sz="1200"/>
            </a:lvl2pPr>
            <a:lvl3pPr marL="914423" indent="0">
              <a:buNone/>
              <a:defRPr sz="1000"/>
            </a:lvl3pPr>
            <a:lvl4pPr marL="1371634" indent="0">
              <a:buNone/>
              <a:defRPr sz="900"/>
            </a:lvl4pPr>
            <a:lvl5pPr marL="1828846" indent="0">
              <a:buNone/>
              <a:defRPr sz="900"/>
            </a:lvl5pPr>
            <a:lvl6pPr marL="2286057" indent="0">
              <a:buNone/>
              <a:defRPr sz="900"/>
            </a:lvl6pPr>
            <a:lvl7pPr marL="2743269" indent="0">
              <a:buNone/>
              <a:defRPr sz="900"/>
            </a:lvl7pPr>
            <a:lvl8pPr marL="3200480" indent="0">
              <a:buNone/>
              <a:defRPr sz="900"/>
            </a:lvl8pPr>
            <a:lvl9pPr marL="3657691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478305" y="2367093"/>
            <a:ext cx="2685254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12" indent="0">
              <a:buNone/>
              <a:defRPr sz="2000" b="1"/>
            </a:lvl2pPr>
            <a:lvl3pPr marL="914423" indent="0">
              <a:buNone/>
              <a:defRPr sz="1800" b="1"/>
            </a:lvl3pPr>
            <a:lvl4pPr marL="1371634" indent="0">
              <a:buNone/>
              <a:defRPr sz="1600" b="1"/>
            </a:lvl4pPr>
            <a:lvl5pPr marL="1828846" indent="0">
              <a:buNone/>
              <a:defRPr sz="1600" b="1"/>
            </a:lvl5pPr>
            <a:lvl6pPr marL="2286057" indent="0">
              <a:buNone/>
              <a:defRPr sz="1600" b="1"/>
            </a:lvl6pPr>
            <a:lvl7pPr marL="2743269" indent="0">
              <a:buNone/>
              <a:defRPr sz="1600" b="1"/>
            </a:lvl7pPr>
            <a:lvl8pPr marL="3200480" indent="0">
              <a:buNone/>
              <a:defRPr sz="1600" b="1"/>
            </a:lvl8pPr>
            <a:lvl9pPr marL="3657691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6478305" y="2943359"/>
            <a:ext cx="2685254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12" indent="0">
              <a:buNone/>
              <a:defRPr sz="1200"/>
            </a:lvl2pPr>
            <a:lvl3pPr marL="914423" indent="0">
              <a:buNone/>
              <a:defRPr sz="1000"/>
            </a:lvl3pPr>
            <a:lvl4pPr marL="1371634" indent="0">
              <a:buNone/>
              <a:defRPr sz="900"/>
            </a:lvl4pPr>
            <a:lvl5pPr marL="1828846" indent="0">
              <a:buNone/>
              <a:defRPr sz="900"/>
            </a:lvl5pPr>
            <a:lvl6pPr marL="2286057" indent="0">
              <a:buNone/>
              <a:defRPr sz="900"/>
            </a:lvl6pPr>
            <a:lvl7pPr marL="2743269" indent="0">
              <a:buNone/>
              <a:defRPr sz="900"/>
            </a:lvl7pPr>
            <a:lvl8pPr marL="3200480" indent="0">
              <a:buNone/>
              <a:defRPr sz="900"/>
            </a:lvl8pPr>
            <a:lvl9pPr marL="3657691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6F0A3-0CBC-43AF-98B9-8A31D125A00E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C89127-2A1E-4078-B53D-A1300E15D5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06903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16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906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742443" y="610772"/>
            <a:ext cx="8421117" cy="160392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742442" y="4204820"/>
            <a:ext cx="2678333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12" indent="0">
              <a:buNone/>
              <a:defRPr sz="2000" b="1"/>
            </a:lvl2pPr>
            <a:lvl3pPr marL="914423" indent="0">
              <a:buNone/>
              <a:defRPr sz="1800" b="1"/>
            </a:lvl3pPr>
            <a:lvl4pPr marL="1371634" indent="0">
              <a:buNone/>
              <a:defRPr sz="1600" b="1"/>
            </a:lvl4pPr>
            <a:lvl5pPr marL="1828846" indent="0">
              <a:buNone/>
              <a:defRPr sz="1600" b="1"/>
            </a:lvl5pPr>
            <a:lvl6pPr marL="2286057" indent="0">
              <a:buNone/>
              <a:defRPr sz="1600" b="1"/>
            </a:lvl6pPr>
            <a:lvl7pPr marL="2743269" indent="0">
              <a:buNone/>
              <a:defRPr sz="1600" b="1"/>
            </a:lvl7pPr>
            <a:lvl8pPr marL="3200480" indent="0">
              <a:buNone/>
              <a:defRPr sz="1600" b="1"/>
            </a:lvl8pPr>
            <a:lvl9pPr marL="3657691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742442" y="2367093"/>
            <a:ext cx="2678333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12" indent="0">
              <a:buNone/>
              <a:defRPr sz="1600"/>
            </a:lvl2pPr>
            <a:lvl3pPr marL="914423" indent="0">
              <a:buNone/>
              <a:defRPr sz="1600"/>
            </a:lvl3pPr>
            <a:lvl4pPr marL="1371634" indent="0">
              <a:buNone/>
              <a:defRPr sz="1600"/>
            </a:lvl4pPr>
            <a:lvl5pPr marL="1828846" indent="0">
              <a:buNone/>
              <a:defRPr sz="1600"/>
            </a:lvl5pPr>
            <a:lvl6pPr marL="2286057" indent="0">
              <a:buNone/>
              <a:defRPr sz="1600"/>
            </a:lvl6pPr>
            <a:lvl7pPr marL="2743269" indent="0">
              <a:buNone/>
              <a:defRPr sz="1600"/>
            </a:lvl7pPr>
            <a:lvl8pPr marL="3200480" indent="0">
              <a:buNone/>
              <a:defRPr sz="1600"/>
            </a:lvl8pPr>
            <a:lvl9pPr marL="3657691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742442" y="4781082"/>
            <a:ext cx="2678333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12" indent="0">
              <a:buNone/>
              <a:defRPr sz="1200"/>
            </a:lvl2pPr>
            <a:lvl3pPr marL="914423" indent="0">
              <a:buNone/>
              <a:defRPr sz="1000"/>
            </a:lvl3pPr>
            <a:lvl4pPr marL="1371634" indent="0">
              <a:buNone/>
              <a:defRPr sz="900"/>
            </a:lvl4pPr>
            <a:lvl5pPr marL="1828846" indent="0">
              <a:buNone/>
              <a:defRPr sz="900"/>
            </a:lvl5pPr>
            <a:lvl6pPr marL="2286057" indent="0">
              <a:buNone/>
              <a:defRPr sz="900"/>
            </a:lvl6pPr>
            <a:lvl7pPr marL="2743269" indent="0">
              <a:buNone/>
              <a:defRPr sz="900"/>
            </a:lvl7pPr>
            <a:lvl8pPr marL="3200480" indent="0">
              <a:buNone/>
              <a:defRPr sz="900"/>
            </a:lvl8pPr>
            <a:lvl9pPr marL="3657691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609743" y="4204820"/>
            <a:ext cx="2682735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12" indent="0">
              <a:buNone/>
              <a:defRPr sz="2000" b="1"/>
            </a:lvl2pPr>
            <a:lvl3pPr marL="914423" indent="0">
              <a:buNone/>
              <a:defRPr sz="1800" b="1"/>
            </a:lvl3pPr>
            <a:lvl4pPr marL="1371634" indent="0">
              <a:buNone/>
              <a:defRPr sz="1600" b="1"/>
            </a:lvl4pPr>
            <a:lvl5pPr marL="1828846" indent="0">
              <a:buNone/>
              <a:defRPr sz="1600" b="1"/>
            </a:lvl5pPr>
            <a:lvl6pPr marL="2286057" indent="0">
              <a:buNone/>
              <a:defRPr sz="1600" b="1"/>
            </a:lvl6pPr>
            <a:lvl7pPr marL="2743269" indent="0">
              <a:buNone/>
              <a:defRPr sz="1600" b="1"/>
            </a:lvl7pPr>
            <a:lvl8pPr marL="3200480" indent="0">
              <a:buNone/>
              <a:defRPr sz="1600" b="1"/>
            </a:lvl8pPr>
            <a:lvl9pPr marL="3657691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608596" y="2367093"/>
            <a:ext cx="2683974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12" indent="0">
              <a:buNone/>
              <a:defRPr sz="1600"/>
            </a:lvl2pPr>
            <a:lvl3pPr marL="914423" indent="0">
              <a:buNone/>
              <a:defRPr sz="1600"/>
            </a:lvl3pPr>
            <a:lvl4pPr marL="1371634" indent="0">
              <a:buNone/>
              <a:defRPr sz="1600"/>
            </a:lvl4pPr>
            <a:lvl5pPr marL="1828846" indent="0">
              <a:buNone/>
              <a:defRPr sz="1600"/>
            </a:lvl5pPr>
            <a:lvl6pPr marL="2286057" indent="0">
              <a:buNone/>
              <a:defRPr sz="1600"/>
            </a:lvl6pPr>
            <a:lvl7pPr marL="2743269" indent="0">
              <a:buNone/>
              <a:defRPr sz="1600"/>
            </a:lvl7pPr>
            <a:lvl8pPr marL="3200480" indent="0">
              <a:buNone/>
              <a:defRPr sz="1600"/>
            </a:lvl8pPr>
            <a:lvl9pPr marL="3657691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608596" y="4781084"/>
            <a:ext cx="2683974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12" indent="0">
              <a:buNone/>
              <a:defRPr sz="1200"/>
            </a:lvl2pPr>
            <a:lvl3pPr marL="914423" indent="0">
              <a:buNone/>
              <a:defRPr sz="1000"/>
            </a:lvl3pPr>
            <a:lvl4pPr marL="1371634" indent="0">
              <a:buNone/>
              <a:defRPr sz="900"/>
            </a:lvl4pPr>
            <a:lvl5pPr marL="1828846" indent="0">
              <a:buNone/>
              <a:defRPr sz="900"/>
            </a:lvl5pPr>
            <a:lvl6pPr marL="2286057" indent="0">
              <a:buNone/>
              <a:defRPr sz="900"/>
            </a:lvl6pPr>
            <a:lvl7pPr marL="2743269" indent="0">
              <a:buNone/>
              <a:defRPr sz="900"/>
            </a:lvl7pPr>
            <a:lvl8pPr marL="3200480" indent="0">
              <a:buNone/>
              <a:defRPr sz="900"/>
            </a:lvl8pPr>
            <a:lvl9pPr marL="3657691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478306" y="4204820"/>
            <a:ext cx="2681804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12" indent="0">
              <a:buNone/>
              <a:defRPr sz="2000" b="1"/>
            </a:lvl2pPr>
            <a:lvl3pPr marL="914423" indent="0">
              <a:buNone/>
              <a:defRPr sz="1800" b="1"/>
            </a:lvl3pPr>
            <a:lvl4pPr marL="1371634" indent="0">
              <a:buNone/>
              <a:defRPr sz="1600" b="1"/>
            </a:lvl4pPr>
            <a:lvl5pPr marL="1828846" indent="0">
              <a:buNone/>
              <a:defRPr sz="1600" b="1"/>
            </a:lvl5pPr>
            <a:lvl6pPr marL="2286057" indent="0">
              <a:buNone/>
              <a:defRPr sz="1600" b="1"/>
            </a:lvl6pPr>
            <a:lvl7pPr marL="2743269" indent="0">
              <a:buNone/>
              <a:defRPr sz="1600" b="1"/>
            </a:lvl7pPr>
            <a:lvl8pPr marL="3200480" indent="0">
              <a:buNone/>
              <a:defRPr sz="1600" b="1"/>
            </a:lvl8pPr>
            <a:lvl9pPr marL="3657691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6478305" y="2367093"/>
            <a:ext cx="2685254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12" indent="0">
              <a:buNone/>
              <a:defRPr sz="1600"/>
            </a:lvl2pPr>
            <a:lvl3pPr marL="914423" indent="0">
              <a:buNone/>
              <a:defRPr sz="1600"/>
            </a:lvl3pPr>
            <a:lvl4pPr marL="1371634" indent="0">
              <a:buNone/>
              <a:defRPr sz="1600"/>
            </a:lvl4pPr>
            <a:lvl5pPr marL="1828846" indent="0">
              <a:buNone/>
              <a:defRPr sz="1600"/>
            </a:lvl5pPr>
            <a:lvl6pPr marL="2286057" indent="0">
              <a:buNone/>
              <a:defRPr sz="1600"/>
            </a:lvl6pPr>
            <a:lvl7pPr marL="2743269" indent="0">
              <a:buNone/>
              <a:defRPr sz="1600"/>
            </a:lvl7pPr>
            <a:lvl8pPr marL="3200480" indent="0">
              <a:buNone/>
              <a:defRPr sz="1600"/>
            </a:lvl8pPr>
            <a:lvl9pPr marL="3657691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6478203" y="4781082"/>
            <a:ext cx="2685356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12" indent="0">
              <a:buNone/>
              <a:defRPr sz="1200"/>
            </a:lvl2pPr>
            <a:lvl3pPr marL="914423" indent="0">
              <a:buNone/>
              <a:defRPr sz="1000"/>
            </a:lvl3pPr>
            <a:lvl4pPr marL="1371634" indent="0">
              <a:buNone/>
              <a:defRPr sz="900"/>
            </a:lvl4pPr>
            <a:lvl5pPr marL="1828846" indent="0">
              <a:buNone/>
              <a:defRPr sz="900"/>
            </a:lvl5pPr>
            <a:lvl6pPr marL="2286057" indent="0">
              <a:buNone/>
              <a:defRPr sz="900"/>
            </a:lvl6pPr>
            <a:lvl7pPr marL="2743269" indent="0">
              <a:buNone/>
              <a:defRPr sz="900"/>
            </a:lvl7pPr>
            <a:lvl8pPr marL="3200480" indent="0">
              <a:buNone/>
              <a:defRPr sz="900"/>
            </a:lvl8pPr>
            <a:lvl9pPr marL="3657691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6F0A3-0CBC-43AF-98B9-8A31D125A00E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C89127-2A1E-4078-B53D-A1300E15D5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563160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906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742443" y="2367097"/>
            <a:ext cx="8421117" cy="342410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6F0A3-0CBC-43AF-98B9-8A31D125A00E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C89127-2A1E-4078-B53D-A1300E15D5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864076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906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3" y="609605"/>
            <a:ext cx="2074578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742443" y="609605"/>
            <a:ext cx="6222713" cy="518159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6F0A3-0CBC-43AF-98B9-8A31D125A00E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C89127-2A1E-4078-B53D-A1300E15D5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94508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906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742441" y="2367096"/>
            <a:ext cx="8420609" cy="342410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6F0A3-0CBC-43AF-98B9-8A31D125A00E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C89127-2A1E-4078-B53D-A1300E15D5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15364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906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2443" y="828567"/>
            <a:ext cx="8410799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2443" y="3657461"/>
            <a:ext cx="8410799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23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3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4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5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6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8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9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6F0A3-0CBC-43AF-98B9-8A31D125A00E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C89127-2A1E-4078-B53D-A1300E15D5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69840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906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742443" y="618521"/>
            <a:ext cx="8421116" cy="159617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742442" y="2367096"/>
            <a:ext cx="4148647" cy="342410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5014912" y="2367096"/>
            <a:ext cx="4148138" cy="342410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6F0A3-0CBC-43AF-98B9-8A31D125A00E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C89127-2A1E-4078-B53D-A1300E15D5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91041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906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742443" y="618521"/>
            <a:ext cx="8421116" cy="159617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31392" y="2371018"/>
            <a:ext cx="3959698" cy="679994"/>
          </a:xfrm>
        </p:spPr>
        <p:txBody>
          <a:bodyPr anchor="b">
            <a:noAutofit/>
          </a:bodyPr>
          <a:lstStyle>
            <a:lvl1pPr marL="0" indent="0">
              <a:lnSpc>
                <a:spcPct val="7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12" indent="0">
              <a:buNone/>
              <a:defRPr sz="2000" b="1"/>
            </a:lvl2pPr>
            <a:lvl3pPr marL="914423" indent="0">
              <a:buNone/>
              <a:defRPr sz="1800" b="1"/>
            </a:lvl3pPr>
            <a:lvl4pPr marL="1371634" indent="0">
              <a:buNone/>
              <a:defRPr sz="1600" b="1"/>
            </a:lvl4pPr>
            <a:lvl5pPr marL="1828846" indent="0">
              <a:buNone/>
              <a:defRPr sz="1600" b="1"/>
            </a:lvl5pPr>
            <a:lvl6pPr marL="2286057" indent="0">
              <a:buNone/>
              <a:defRPr sz="1600" b="1"/>
            </a:lvl6pPr>
            <a:lvl7pPr marL="2743269" indent="0">
              <a:buNone/>
              <a:defRPr sz="1600" b="1"/>
            </a:lvl7pPr>
            <a:lvl8pPr marL="3200480" indent="0">
              <a:buNone/>
              <a:defRPr sz="1600" b="1"/>
            </a:lvl8pPr>
            <a:lvl9pPr marL="3657691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742443" y="3051016"/>
            <a:ext cx="4148647" cy="27401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97094" y="2371018"/>
            <a:ext cx="3966466" cy="679994"/>
          </a:xfrm>
        </p:spPr>
        <p:txBody>
          <a:bodyPr anchor="b">
            <a:noAutofit/>
          </a:bodyPr>
          <a:lstStyle>
            <a:lvl1pPr marL="0" indent="0">
              <a:lnSpc>
                <a:spcPct val="7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12" indent="0">
              <a:buNone/>
              <a:defRPr sz="2000" b="1"/>
            </a:lvl2pPr>
            <a:lvl3pPr marL="914423" indent="0">
              <a:buNone/>
              <a:defRPr sz="1800" b="1"/>
            </a:lvl3pPr>
            <a:lvl4pPr marL="1371634" indent="0">
              <a:buNone/>
              <a:defRPr sz="1600" b="1"/>
            </a:lvl4pPr>
            <a:lvl5pPr marL="1828846" indent="0">
              <a:buNone/>
              <a:defRPr sz="1600" b="1"/>
            </a:lvl5pPr>
            <a:lvl6pPr marL="2286057" indent="0">
              <a:buNone/>
              <a:defRPr sz="1600" b="1"/>
            </a:lvl6pPr>
            <a:lvl7pPr marL="2743269" indent="0">
              <a:buNone/>
              <a:defRPr sz="1600" b="1"/>
            </a:lvl7pPr>
            <a:lvl8pPr marL="3200480" indent="0">
              <a:buNone/>
              <a:defRPr sz="1600" b="1"/>
            </a:lvl8pPr>
            <a:lvl9pPr marL="3657691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5014913" y="3051016"/>
            <a:ext cx="4148139" cy="27401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6F0A3-0CBC-43AF-98B9-8A31D125A00E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C89127-2A1E-4078-B53D-A1300E15D5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56626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906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6F0A3-0CBC-43AF-98B9-8A31D125A00E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C89127-2A1E-4078-B53D-A1300E15D5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43620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906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6F0A3-0CBC-43AF-98B9-8A31D125A00E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C89127-2A1E-4078-B53D-A1300E15D5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97490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906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2443" y="609600"/>
            <a:ext cx="3197747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4125926" y="609604"/>
            <a:ext cx="5037632" cy="518159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42442" y="2632852"/>
            <a:ext cx="3197748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12" indent="0">
              <a:buNone/>
              <a:defRPr sz="1400"/>
            </a:lvl2pPr>
            <a:lvl3pPr marL="914423" indent="0">
              <a:buNone/>
              <a:defRPr sz="1200"/>
            </a:lvl3pPr>
            <a:lvl4pPr marL="1371634" indent="0">
              <a:buNone/>
              <a:defRPr sz="1000"/>
            </a:lvl4pPr>
            <a:lvl5pPr marL="1828846" indent="0">
              <a:buNone/>
              <a:defRPr sz="1000"/>
            </a:lvl5pPr>
            <a:lvl6pPr marL="2286057" indent="0">
              <a:buNone/>
              <a:defRPr sz="1000"/>
            </a:lvl6pPr>
            <a:lvl7pPr marL="2743269" indent="0">
              <a:buNone/>
              <a:defRPr sz="1000"/>
            </a:lvl7pPr>
            <a:lvl8pPr marL="3200480" indent="0">
              <a:buNone/>
              <a:defRPr sz="1000"/>
            </a:lvl8pPr>
            <a:lvl9pPr marL="3657691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6F0A3-0CBC-43AF-98B9-8A31D125A00E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C89127-2A1E-4078-B53D-A1300E15D5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53839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906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2443" y="609600"/>
            <a:ext cx="4473753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21293" y="609601"/>
            <a:ext cx="3256339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12" indent="0">
              <a:buNone/>
              <a:defRPr sz="2800"/>
            </a:lvl2pPr>
            <a:lvl3pPr marL="914423" indent="0">
              <a:buNone/>
              <a:defRPr sz="2400"/>
            </a:lvl3pPr>
            <a:lvl4pPr marL="1371634" indent="0">
              <a:buNone/>
              <a:defRPr sz="2000"/>
            </a:lvl4pPr>
            <a:lvl5pPr marL="1828846" indent="0">
              <a:buNone/>
              <a:defRPr sz="2000"/>
            </a:lvl5pPr>
            <a:lvl6pPr marL="2286057" indent="0">
              <a:buNone/>
              <a:defRPr sz="2000"/>
            </a:lvl6pPr>
            <a:lvl7pPr marL="2743269" indent="0">
              <a:buNone/>
              <a:defRPr sz="2000"/>
            </a:lvl7pPr>
            <a:lvl8pPr marL="3200480" indent="0">
              <a:buNone/>
              <a:defRPr sz="2000"/>
            </a:lvl8pPr>
            <a:lvl9pPr marL="3657691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42458" y="2632856"/>
            <a:ext cx="4473738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12" indent="0">
              <a:buNone/>
              <a:defRPr sz="1400"/>
            </a:lvl2pPr>
            <a:lvl3pPr marL="914423" indent="0">
              <a:buNone/>
              <a:defRPr sz="1200"/>
            </a:lvl3pPr>
            <a:lvl4pPr marL="1371634" indent="0">
              <a:buNone/>
              <a:defRPr sz="1000"/>
            </a:lvl4pPr>
            <a:lvl5pPr marL="1828846" indent="0">
              <a:buNone/>
              <a:defRPr sz="1000"/>
            </a:lvl5pPr>
            <a:lvl6pPr marL="2286057" indent="0">
              <a:buNone/>
              <a:defRPr sz="1000"/>
            </a:lvl6pPr>
            <a:lvl7pPr marL="2743269" indent="0">
              <a:buNone/>
              <a:defRPr sz="1000"/>
            </a:lvl7pPr>
            <a:lvl8pPr marL="3200480" indent="0">
              <a:buNone/>
              <a:defRPr sz="1000"/>
            </a:lvl8pPr>
            <a:lvl9pPr marL="3657691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6F0A3-0CBC-43AF-98B9-8A31D125A00E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C89127-2A1E-4078-B53D-A1300E15D5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14197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-1"/>
            <a:ext cx="9906002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42443" y="618521"/>
            <a:ext cx="8421116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2443" y="2367097"/>
            <a:ext cx="8421117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38974" y="5883279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5286F0A3-0CBC-43AF-98B9-8A31D125A00E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42443" y="5883279"/>
            <a:ext cx="542172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2636" y="5883279"/>
            <a:ext cx="62092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78C89127-2A1E-4078-B53D-A1300E15D5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86318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6" r:id="rId1"/>
    <p:sldLayoutId id="2147483857" r:id="rId2"/>
    <p:sldLayoutId id="2147483858" r:id="rId3"/>
    <p:sldLayoutId id="2147483859" r:id="rId4"/>
    <p:sldLayoutId id="2147483860" r:id="rId5"/>
    <p:sldLayoutId id="2147483861" r:id="rId6"/>
    <p:sldLayoutId id="2147483862" r:id="rId7"/>
    <p:sldLayoutId id="2147483863" r:id="rId8"/>
    <p:sldLayoutId id="2147483864" r:id="rId9"/>
    <p:sldLayoutId id="2147483865" r:id="rId10"/>
    <p:sldLayoutId id="2147483866" r:id="rId11"/>
    <p:sldLayoutId id="2147483867" r:id="rId12"/>
    <p:sldLayoutId id="2147483868" r:id="rId13"/>
    <p:sldLayoutId id="2147483869" r:id="rId14"/>
    <p:sldLayoutId id="2147483870" r:id="rId15"/>
    <p:sldLayoutId id="2147483871" r:id="rId16"/>
    <p:sldLayoutId id="2147483872" r:id="rId17"/>
  </p:sldLayoutIdLst>
  <p:txStyles>
    <p:titleStyle>
      <a:lvl1pPr algn="ctr" defTabSz="914423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6" indent="-228606" algn="l" defTabSz="914423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17" indent="-228606" algn="l" defTabSz="914423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28" indent="-228606" algn="l" defTabSz="914423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40" indent="-228606" algn="l" defTabSz="914423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52" indent="-228606" algn="l" defTabSz="914423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63" indent="-228606" algn="l" defTabSz="914423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74" indent="-228606" algn="l" defTabSz="914423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86" indent="-228606" algn="l" defTabSz="914423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97" indent="-228606" algn="l" defTabSz="914423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12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23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34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46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57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69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80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91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9.jpeg"/><Relationship Id="rId4" Type="http://schemas.openxmlformats.org/officeDocument/2006/relationships/image" Target="../media/image8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9.jpeg"/><Relationship Id="rId5" Type="http://schemas.openxmlformats.org/officeDocument/2006/relationships/image" Target="../media/image11.jpeg"/><Relationship Id="rId4" Type="http://schemas.openxmlformats.org/officeDocument/2006/relationships/image" Target="../media/image10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4.jpeg"/><Relationship Id="rId5" Type="http://schemas.openxmlformats.org/officeDocument/2006/relationships/image" Target="../media/image13.jpeg"/><Relationship Id="rId4" Type="http://schemas.openxmlformats.org/officeDocument/2006/relationships/image" Target="../media/image12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6.jpeg"/><Relationship Id="rId4" Type="http://schemas.openxmlformats.org/officeDocument/2006/relationships/image" Target="../media/image15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9.jpeg"/><Relationship Id="rId5" Type="http://schemas.openxmlformats.org/officeDocument/2006/relationships/image" Target="../media/image18.jpeg"/><Relationship Id="rId4" Type="http://schemas.openxmlformats.org/officeDocument/2006/relationships/image" Target="../media/image17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BE6F78B0-5DFD-445A-9814-7B784E2632A2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13" b="59"/>
          <a:stretch>
            <a:fillRect/>
          </a:stretch>
        </p:blipFill>
        <p:spPr>
          <a:xfrm>
            <a:off x="0" y="0"/>
            <a:ext cx="9906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Rounded Rectangle 4">
            <a:extLst>
              <a:ext uri="{FF2B5EF4-FFF2-40B4-BE49-F238E27FC236}">
                <a16:creationId xmlns:a16="http://schemas.microsoft.com/office/drawing/2014/main" id="{EA95DB0D-F46D-46AE-BDCD-E1993E6D0946}"/>
              </a:ext>
            </a:extLst>
          </p:cNvPr>
          <p:cNvSpPr/>
          <p:nvPr/>
        </p:nvSpPr>
        <p:spPr>
          <a:xfrm>
            <a:off x="0" y="3724275"/>
            <a:ext cx="9906000" cy="2558212"/>
          </a:xfrm>
          <a:prstGeom prst="rect">
            <a:avLst/>
          </a:prstGeom>
          <a:noFill/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lIns="165100" tIns="165100" rIns="165100" bIns="165100" spcCol="1270" anchor="ctr"/>
          <a:lstStyle>
            <a:defPPr>
              <a:defRPr lang="en-US">
                <a:solidFill>
                  <a:schemeClr val="lt1"/>
                </a:solidFill>
              </a:defRPr>
            </a:defPPr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lt1"/>
                </a:solidFill>
                <a:latin typeface="Times New Roman" panose="02020603050405020304" pitchFamily="18" charset="0"/>
                <a:ea typeface="+mn-ea"/>
                <a:cs typeface="+mn-cs"/>
              </a:defRPr>
            </a:lvl1pPr>
            <a:lvl2pPr marL="45720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lt1"/>
                </a:solidFill>
                <a:latin typeface="Times New Roman" panose="02020603050405020304" pitchFamily="18" charset="0"/>
                <a:ea typeface="+mn-ea"/>
                <a:cs typeface="+mn-cs"/>
              </a:defRPr>
            </a:lvl2pPr>
            <a:lvl3pPr marL="914400" lvl="2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lt1"/>
                </a:solidFill>
                <a:latin typeface="Times New Roman" panose="02020603050405020304" pitchFamily="18" charset="0"/>
                <a:ea typeface="+mn-ea"/>
                <a:cs typeface="+mn-cs"/>
              </a:defRPr>
            </a:lvl3pPr>
            <a:lvl4pPr marL="1371600" lvl="3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lt1"/>
                </a:solidFill>
                <a:latin typeface="Times New Roman" panose="02020603050405020304" pitchFamily="18" charset="0"/>
                <a:ea typeface="+mn-ea"/>
                <a:cs typeface="+mn-cs"/>
              </a:defRPr>
            </a:lvl4pPr>
            <a:lvl5pPr marL="1828800" lvl="4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lt1"/>
                </a:solidFill>
                <a:latin typeface="Times New Roman" panose="02020603050405020304" pitchFamily="18" charset="0"/>
                <a:ea typeface="+mn-ea"/>
                <a:cs typeface="+mn-cs"/>
              </a:defRPr>
            </a:lvl5pPr>
            <a:lvl6pPr marL="2286000" lvl="5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lt1"/>
                </a:solidFill>
                <a:latin typeface="Times New Roman" panose="02020603050405020304" pitchFamily="18" charset="0"/>
                <a:ea typeface="+mn-ea"/>
                <a:cs typeface="+mn-cs"/>
              </a:defRPr>
            </a:lvl6pPr>
            <a:lvl7pPr marL="2743200" lvl="6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lt1"/>
                </a:solidFill>
                <a:latin typeface="Times New Roman" panose="02020603050405020304" pitchFamily="18" charset="0"/>
                <a:ea typeface="+mn-ea"/>
                <a:cs typeface="+mn-cs"/>
              </a:defRPr>
            </a:lvl7pPr>
            <a:lvl8pPr marL="3200400" lvl="7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lt1"/>
                </a:solidFill>
                <a:latin typeface="Times New Roman" panose="02020603050405020304" pitchFamily="18" charset="0"/>
                <a:ea typeface="+mn-ea"/>
                <a:cs typeface="+mn-cs"/>
              </a:defRPr>
            </a:lvl8pPr>
            <a:lvl9pPr marL="3657600" lvl="8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lt1"/>
                </a:solidFill>
                <a:latin typeface="Times New Roman" panose="02020603050405020304" pitchFamily="18" charset="0"/>
                <a:ea typeface="+mn-ea"/>
                <a:cs typeface="+mn-cs"/>
              </a:defRPr>
            </a:lvl9pPr>
          </a:lstStyle>
          <a:p>
            <a:pPr algn="ctr" defTabSz="1926155" eaLnBrk="1" hangingPunct="1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sz="39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id-ID" sz="4333" b="1" dirty="0">
              <a:solidFill>
                <a:prstClr val="black"/>
              </a:solidFill>
              <a:effectLst>
                <a:glow rad="596900">
                  <a:prstClr val="white">
                    <a:alpha val="75000"/>
                  </a:prstClr>
                </a:glow>
              </a:effectLst>
              <a:latin typeface="Arial Black" panose="020B0A04020102020204" pitchFamily="34" charset="0"/>
              <a:cs typeface="Arial" panose="020B0604020202020204" pitchFamily="34" charset="0"/>
            </a:endParaRPr>
          </a:p>
          <a:p>
            <a:pPr algn="ctr" defTabSz="1926155" eaLnBrk="1" hangingPunct="1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sz="5400" b="1" dirty="0">
                <a:solidFill>
                  <a:schemeClr val="accent1"/>
                </a:solidFill>
                <a:effectLst>
                  <a:glow rad="368300">
                    <a:prstClr val="white">
                      <a:alpha val="75000"/>
                    </a:prstClr>
                  </a:glow>
                </a:effectLst>
                <a:latin typeface="Arial Black" panose="020B0A04020102020204" pitchFamily="34" charset="0"/>
                <a:cs typeface="Arial" panose="020B0604020202020204" pitchFamily="34" charset="0"/>
              </a:rPr>
              <a:t>PAPARAN</a:t>
            </a:r>
            <a:endParaRPr lang="id-ID" sz="5400" b="1" dirty="0">
              <a:solidFill>
                <a:schemeClr val="accent1"/>
              </a:solidFill>
              <a:effectLst>
                <a:glow rad="368300">
                  <a:prstClr val="white">
                    <a:alpha val="75000"/>
                  </a:prstClr>
                </a:glow>
              </a:effectLst>
              <a:latin typeface="Arial Black" panose="020B0A04020102020204" pitchFamily="34" charset="0"/>
              <a:cs typeface="Arial" panose="020B0604020202020204" pitchFamily="34" charset="0"/>
            </a:endParaRPr>
          </a:p>
          <a:p>
            <a:pPr algn="ctr" defTabSz="1926155" eaLnBrk="1" hangingPunct="1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sz="4401" b="1" dirty="0">
                <a:solidFill>
                  <a:schemeClr val="accent1"/>
                </a:solidFill>
                <a:effectLst>
                  <a:glow rad="368300">
                    <a:prstClr val="white">
                      <a:alpha val="75000"/>
                    </a:prstClr>
                  </a:glow>
                </a:effectLst>
                <a:latin typeface="Arial Black" panose="020B0A04020102020204" pitchFamily="34" charset="0"/>
                <a:cs typeface="Arial" panose="020B0604020202020204" pitchFamily="34" charset="0"/>
              </a:rPr>
              <a:t>SOSIALISASI PERMENDAGRI NO 26 TH. 2020</a:t>
            </a:r>
            <a:endParaRPr lang="id-ID" sz="4401" b="1" dirty="0">
              <a:solidFill>
                <a:schemeClr val="accent1"/>
              </a:solidFill>
              <a:effectLst>
                <a:glow rad="368300">
                  <a:prstClr val="white">
                    <a:alpha val="75000"/>
                  </a:prstClr>
                </a:glow>
              </a:effectLst>
              <a:latin typeface="Arial Black" panose="020B0A04020102020204" pitchFamily="34" charset="0"/>
              <a:cs typeface="Arial" panose="020B0604020202020204" pitchFamily="34" charset="0"/>
            </a:endParaRPr>
          </a:p>
          <a:p>
            <a:pPr algn="ctr" defTabSz="1926155" eaLnBrk="1" hangingPunct="1">
              <a:lnSpc>
                <a:spcPct val="90000"/>
              </a:lnSpc>
              <a:spcAft>
                <a:spcPct val="35000"/>
              </a:spcAft>
              <a:defRPr/>
            </a:pPr>
            <a:endParaRPr lang="id-ID" sz="3900" b="1" dirty="0">
              <a:solidFill>
                <a:prstClr val="black"/>
              </a:solidFill>
              <a:effectLst>
                <a:glow rad="596900">
                  <a:prstClr val="white">
                    <a:alpha val="75000"/>
                  </a:prstClr>
                </a:glow>
              </a:effectLst>
              <a:latin typeface="Arial Black" panose="020B0A04020102020204" pitchFamily="34" charset="0"/>
              <a:cs typeface="Arial" panose="020B0604020202020204" pitchFamily="34" charset="0"/>
            </a:endParaRPr>
          </a:p>
        </p:txBody>
      </p:sp>
      <p:pic>
        <p:nvPicPr>
          <p:cNvPr id="8" name="Picture 7" descr="IMG_256">
            <a:extLst>
              <a:ext uri="{FF2B5EF4-FFF2-40B4-BE49-F238E27FC236}">
                <a16:creationId xmlns:a16="http://schemas.microsoft.com/office/drawing/2014/main" id="{DCE47EAD-B75C-4AC7-AEB3-74218EA812D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84180" y="741527"/>
            <a:ext cx="1937639" cy="1934998"/>
          </a:xfrm>
          <a:prstGeom prst="rect">
            <a:avLst/>
          </a:prstGeom>
          <a:noFill/>
          <a:ln w="9525">
            <a:noFill/>
          </a:ln>
        </p:spPr>
      </p:pic>
    </p:spTree>
    <p:extLst>
      <p:ext uri="{BB962C8B-B14F-4D97-AF65-F5344CB8AC3E}">
        <p14:creationId xmlns:p14="http://schemas.microsoft.com/office/powerpoint/2010/main" val="11889339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Logo Linmas - Perlindungan Masyarakat - Logo Lambang Indonesia">
            <a:extLst>
              <a:ext uri="{FF2B5EF4-FFF2-40B4-BE49-F238E27FC236}">
                <a16:creationId xmlns:a16="http://schemas.microsoft.com/office/drawing/2014/main" id="{9C9EDD19-67FD-4510-AFD7-97C506BCC49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53087" y="139708"/>
            <a:ext cx="1117930" cy="1109122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37059DBF-490D-4E4D-99FD-1C4BCC5018DF}"/>
              </a:ext>
            </a:extLst>
          </p:cNvPr>
          <p:cNvCxnSpPr/>
          <p:nvPr/>
        </p:nvCxnSpPr>
        <p:spPr>
          <a:xfrm>
            <a:off x="70791" y="1353312"/>
            <a:ext cx="9784080" cy="0"/>
          </a:xfrm>
          <a:prstGeom prst="line">
            <a:avLst/>
          </a:prstGeom>
          <a:ln w="5715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grpSp>
        <p:nvGrpSpPr>
          <p:cNvPr id="7" name="Group 6">
            <a:extLst>
              <a:ext uri="{FF2B5EF4-FFF2-40B4-BE49-F238E27FC236}">
                <a16:creationId xmlns:a16="http://schemas.microsoft.com/office/drawing/2014/main" id="{0230F066-7423-4A8E-8F9D-3C270E99217B}"/>
              </a:ext>
            </a:extLst>
          </p:cNvPr>
          <p:cNvGrpSpPr/>
          <p:nvPr/>
        </p:nvGrpSpPr>
        <p:grpSpPr>
          <a:xfrm>
            <a:off x="1481328" y="139682"/>
            <a:ext cx="8271585" cy="1109122"/>
            <a:chOff x="0" y="269482"/>
            <a:chExt cx="6604000" cy="1054170"/>
          </a:xfrm>
          <a:solidFill>
            <a:schemeClr val="accent3">
              <a:alpha val="75000"/>
            </a:schemeClr>
          </a:solidFill>
          <a:effectLst>
            <a:outerShdw blurRad="317500" dist="50800" dir="7500000" algn="ctr" rotWithShape="0">
              <a:srgbClr val="000000">
                <a:alpha val="83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200000"/>
            </a:lightRig>
          </a:scene3d>
        </p:grpSpPr>
        <p:sp>
          <p:nvSpPr>
            <p:cNvPr id="8" name="Rounded Rectangle 30">
              <a:extLst>
                <a:ext uri="{FF2B5EF4-FFF2-40B4-BE49-F238E27FC236}">
                  <a16:creationId xmlns:a16="http://schemas.microsoft.com/office/drawing/2014/main" id="{90302D6B-041A-4AAE-B778-C1FA366EF801}"/>
                </a:ext>
              </a:extLst>
            </p:cNvPr>
            <p:cNvSpPr/>
            <p:nvPr/>
          </p:nvSpPr>
          <p:spPr>
            <a:xfrm>
              <a:off x="0" y="269482"/>
              <a:ext cx="6604000" cy="1054170"/>
            </a:xfrm>
            <a:prstGeom prst="roundRect">
              <a:avLst/>
            </a:prstGeom>
            <a:grpFill/>
            <a:sp3d contourW="19050" prstMaterial="metal">
              <a:bevelT w="88900" h="203200"/>
              <a:bevelB w="165100" h="2540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alpha val="90000"/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9" name="Rounded Rectangle 4">
              <a:extLst>
                <a:ext uri="{FF2B5EF4-FFF2-40B4-BE49-F238E27FC236}">
                  <a16:creationId xmlns:a16="http://schemas.microsoft.com/office/drawing/2014/main" id="{C1D98541-4DD0-4613-A546-7C209F50D708}"/>
                </a:ext>
              </a:extLst>
            </p:cNvPr>
            <p:cNvSpPr/>
            <p:nvPr/>
          </p:nvSpPr>
          <p:spPr>
            <a:xfrm>
              <a:off x="51460" y="320943"/>
              <a:ext cx="6501080" cy="951250"/>
            </a:xfrm>
            <a:prstGeom prst="rect">
              <a:avLst/>
            </a:prstGeom>
            <a:grpFill/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152400" tIns="152400" rIns="152400" bIns="152400" spcCol="1270" anchor="ctr"/>
            <a:lstStyle>
              <a:defPPr>
                <a:defRPr lang="en-US">
                  <a:solidFill>
                    <a:schemeClr val="lt1"/>
                  </a:solidFill>
                </a:defRPr>
              </a:defPPr>
              <a:lvl1pPr marL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1pPr>
              <a:lvl2pPr marL="457200" lvl="1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2pPr>
              <a:lvl3pPr marL="914400" lvl="2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3pPr>
              <a:lvl4pPr marL="1371600" lvl="3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4pPr>
              <a:lvl5pPr marL="1828800" lvl="4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5pPr>
              <a:lvl6pPr marL="2286000" lvl="5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6pPr>
              <a:lvl7pPr marL="2743200" lvl="6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7pPr>
              <a:lvl8pPr marL="3200400" lvl="7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8pPr>
              <a:lvl9pPr marL="3657600" lvl="8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9pPr>
            </a:lstStyle>
            <a:p>
              <a:pPr algn="ctr" defTabSz="1778044">
                <a:lnSpc>
                  <a:spcPts val="4000"/>
                </a:lnSpc>
                <a:spcAft>
                  <a:spcPts val="0"/>
                </a:spcAft>
                <a:defRPr/>
              </a:pPr>
              <a:r>
                <a:rPr lang="en-US" sz="36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BERAKHIRNYA KEANGGOTAAN</a:t>
              </a:r>
            </a:p>
            <a:p>
              <a:pPr algn="ctr" defTabSz="1778044">
                <a:lnSpc>
                  <a:spcPts val="4000"/>
                </a:lnSpc>
                <a:spcAft>
                  <a:spcPts val="0"/>
                </a:spcAft>
                <a:defRPr/>
              </a:pPr>
              <a:r>
                <a:rPr lang="en-US" sz="36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SATLINMAS</a:t>
              </a:r>
              <a:endParaRPr lang="en-US" sz="3600" b="1" dirty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endParaRPr>
            </a:p>
          </p:txBody>
        </p:sp>
      </p:grpSp>
      <p:pic>
        <p:nvPicPr>
          <p:cNvPr id="10" name="Picture 9" descr="radar">
            <a:extLst>
              <a:ext uri="{FF2B5EF4-FFF2-40B4-BE49-F238E27FC236}">
                <a16:creationId xmlns:a16="http://schemas.microsoft.com/office/drawing/2014/main" id="{2141FC67-D41C-4DE5-AFD9-85E9C4A48B9C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760021" y="5815030"/>
            <a:ext cx="1023088" cy="903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488F15CA-4EBA-4B1F-BF13-D18904475E50}"/>
              </a:ext>
            </a:extLst>
          </p:cNvPr>
          <p:cNvSpPr txBox="1"/>
          <p:nvPr/>
        </p:nvSpPr>
        <p:spPr>
          <a:xfrm>
            <a:off x="9011068" y="6035841"/>
            <a:ext cx="52099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chemeClr val="bg1"/>
                </a:solidFill>
              </a:rPr>
              <a:t>10</a:t>
            </a: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401FB20B-112C-42AE-8DAA-B95241BE80BE}"/>
              </a:ext>
            </a:extLst>
          </p:cNvPr>
          <p:cNvGrpSpPr/>
          <p:nvPr/>
        </p:nvGrpSpPr>
        <p:grpSpPr>
          <a:xfrm>
            <a:off x="1730570" y="1783226"/>
            <a:ext cx="5569464" cy="693274"/>
            <a:chOff x="0" y="269482"/>
            <a:chExt cx="6604000" cy="1054170"/>
          </a:xfrm>
          <a:solidFill>
            <a:schemeClr val="accent6">
              <a:lumMod val="60000"/>
              <a:lumOff val="40000"/>
            </a:schemeClr>
          </a:solidFill>
          <a:effectLst>
            <a:glow rad="101600">
              <a:schemeClr val="accent1">
                <a:satMod val="175000"/>
                <a:alpha val="40000"/>
              </a:schemeClr>
            </a:glow>
            <a:outerShdw blurRad="317500" dist="50800" dir="7500000" algn="ctr" rotWithShape="0">
              <a:srgbClr val="000000">
                <a:alpha val="83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200000"/>
            </a:lightRig>
          </a:scene3d>
        </p:grpSpPr>
        <p:sp>
          <p:nvSpPr>
            <p:cNvPr id="13" name="Rounded Rectangle 9">
              <a:extLst>
                <a:ext uri="{FF2B5EF4-FFF2-40B4-BE49-F238E27FC236}">
                  <a16:creationId xmlns:a16="http://schemas.microsoft.com/office/drawing/2014/main" id="{361A67C6-BE4C-4059-A71B-17BBC499C06B}"/>
                </a:ext>
              </a:extLst>
            </p:cNvPr>
            <p:cNvSpPr/>
            <p:nvPr/>
          </p:nvSpPr>
          <p:spPr>
            <a:xfrm>
              <a:off x="0" y="269482"/>
              <a:ext cx="6604000" cy="1054170"/>
            </a:xfrm>
            <a:prstGeom prst="roundRect">
              <a:avLst/>
            </a:prstGeom>
            <a:grpFill/>
            <a:sp3d contourW="19050" prstMaterial="metal">
              <a:bevelT w="88900" h="203200"/>
              <a:bevelB w="165100" h="2540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alpha val="90000"/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4" name="Rounded Rectangle 4">
              <a:extLst>
                <a:ext uri="{FF2B5EF4-FFF2-40B4-BE49-F238E27FC236}">
                  <a16:creationId xmlns:a16="http://schemas.microsoft.com/office/drawing/2014/main" id="{C6967CF7-C839-473F-BDC8-3FC9418B99E5}"/>
                </a:ext>
              </a:extLst>
            </p:cNvPr>
            <p:cNvSpPr/>
            <p:nvPr/>
          </p:nvSpPr>
          <p:spPr>
            <a:xfrm>
              <a:off x="51460" y="320944"/>
              <a:ext cx="6501080" cy="951250"/>
            </a:xfrm>
            <a:prstGeom prst="rect">
              <a:avLst/>
            </a:prstGeom>
            <a:grpFill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152400" tIns="152400" rIns="152400" bIns="152400" spcCol="1270" anchor="ctr"/>
            <a:lstStyle>
              <a:defPPr>
                <a:defRPr lang="en-US">
                  <a:solidFill>
                    <a:schemeClr val="lt1"/>
                  </a:solidFill>
                </a:defRPr>
              </a:defPPr>
              <a:lvl1pPr marL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1pPr>
              <a:lvl2pPr marL="457200" lvl="1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2pPr>
              <a:lvl3pPr marL="914400" lvl="2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3pPr>
              <a:lvl4pPr marL="1371600" lvl="3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4pPr>
              <a:lvl5pPr marL="1828800" lvl="4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5pPr>
              <a:lvl6pPr marL="2286000" lvl="5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6pPr>
              <a:lvl7pPr marL="2743200" lvl="6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7pPr>
              <a:lvl8pPr marL="3200400" lvl="7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8pPr>
              <a:lvl9pPr marL="3657600" lvl="8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9pPr>
            </a:lstStyle>
            <a:p>
              <a:pPr marL="457200" indent="-457200" defTabSz="1778044" eaLnBrk="1" hangingPunct="1">
                <a:lnSpc>
                  <a:spcPct val="90000"/>
                </a:lnSpc>
                <a:spcAft>
                  <a:spcPct val="35000"/>
                </a:spcAft>
                <a:buFont typeface="+mj-lt"/>
                <a:buAutoNum type="arabicPeriod"/>
                <a:defRPr/>
              </a:pPr>
              <a:r>
                <a:rPr lang="en-US" sz="2000" b="1" dirty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USIA 60 TH ATAU DIBERHENTIKAN</a:t>
              </a:r>
            </a:p>
          </p:txBody>
        </p: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8765AC05-0596-485A-BBC0-E952F86B871D}"/>
              </a:ext>
            </a:extLst>
          </p:cNvPr>
          <p:cNvGrpSpPr/>
          <p:nvPr/>
        </p:nvGrpSpPr>
        <p:grpSpPr>
          <a:xfrm>
            <a:off x="1730569" y="2668084"/>
            <a:ext cx="5613205" cy="1084766"/>
            <a:chOff x="0" y="269482"/>
            <a:chExt cx="6604000" cy="1054170"/>
          </a:xfrm>
          <a:solidFill>
            <a:srgbClr val="92D050"/>
          </a:solidFill>
          <a:effectLst>
            <a:glow rad="101600">
              <a:schemeClr val="accent1">
                <a:satMod val="175000"/>
                <a:alpha val="40000"/>
              </a:schemeClr>
            </a:glow>
            <a:outerShdw blurRad="317500" dist="50800" dir="7500000" algn="ctr" rotWithShape="0">
              <a:srgbClr val="000000">
                <a:alpha val="83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200000"/>
            </a:lightRig>
          </a:scene3d>
        </p:grpSpPr>
        <p:sp>
          <p:nvSpPr>
            <p:cNvPr id="16" name="Rounded Rectangle 9">
              <a:extLst>
                <a:ext uri="{FF2B5EF4-FFF2-40B4-BE49-F238E27FC236}">
                  <a16:creationId xmlns:a16="http://schemas.microsoft.com/office/drawing/2014/main" id="{6DC261DC-CD24-4E16-8183-BD03C43E8D33}"/>
                </a:ext>
              </a:extLst>
            </p:cNvPr>
            <p:cNvSpPr/>
            <p:nvPr/>
          </p:nvSpPr>
          <p:spPr>
            <a:xfrm>
              <a:off x="0" y="269482"/>
              <a:ext cx="6604000" cy="1054170"/>
            </a:xfrm>
            <a:prstGeom prst="roundRect">
              <a:avLst/>
            </a:prstGeom>
            <a:grpFill/>
            <a:sp3d contourW="19050" prstMaterial="metal">
              <a:bevelT w="88900" h="203200"/>
              <a:bevelB w="165100" h="2540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alpha val="90000"/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7" name="Rounded Rectangle 4">
              <a:extLst>
                <a:ext uri="{FF2B5EF4-FFF2-40B4-BE49-F238E27FC236}">
                  <a16:creationId xmlns:a16="http://schemas.microsoft.com/office/drawing/2014/main" id="{62B4C801-BF47-47B8-B3B2-463B8E70B5F6}"/>
                </a:ext>
              </a:extLst>
            </p:cNvPr>
            <p:cNvSpPr/>
            <p:nvPr/>
          </p:nvSpPr>
          <p:spPr>
            <a:xfrm>
              <a:off x="51460" y="320944"/>
              <a:ext cx="6501080" cy="951250"/>
            </a:xfrm>
            <a:prstGeom prst="rect">
              <a:avLst/>
            </a:prstGeom>
            <a:grpFill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152400" tIns="152400" rIns="152400" bIns="152400" spcCol="1270" anchor="ctr"/>
            <a:lstStyle>
              <a:defPPr>
                <a:defRPr lang="en-US">
                  <a:solidFill>
                    <a:schemeClr val="lt1"/>
                  </a:solidFill>
                </a:defRPr>
              </a:defPPr>
              <a:lvl1pPr marL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1pPr>
              <a:lvl2pPr marL="457200" lvl="1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2pPr>
              <a:lvl3pPr marL="914400" lvl="2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3pPr>
              <a:lvl4pPr marL="1371600" lvl="3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4pPr>
              <a:lvl5pPr marL="1828800" lvl="4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5pPr>
              <a:lvl6pPr marL="2286000" lvl="5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6pPr>
              <a:lvl7pPr marL="2743200" lvl="6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7pPr>
              <a:lvl8pPr marL="3200400" lvl="7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8pPr>
              <a:lvl9pPr marL="3657600" lvl="8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9pPr>
            </a:lstStyle>
            <a:p>
              <a:pPr marL="457200" indent="-457200" defTabSz="1778044" eaLnBrk="1" hangingPunct="1">
                <a:lnSpc>
                  <a:spcPct val="90000"/>
                </a:lnSpc>
                <a:spcAft>
                  <a:spcPct val="35000"/>
                </a:spcAft>
                <a:buAutoNum type="arabicPeriod" startAt="2"/>
                <a:defRPr/>
              </a:pPr>
              <a:r>
                <a:rPr lang="en-US" sz="2000" b="1" dirty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USIA 60 TH &amp; MASIH MEMENUHI SYARAT MAKA DPT DIPERPANJANG S.D USIA 65 TH</a:t>
              </a:r>
            </a:p>
          </p:txBody>
        </p:sp>
      </p:grpSp>
      <p:grpSp>
        <p:nvGrpSpPr>
          <p:cNvPr id="18" name="Group 17">
            <a:extLst>
              <a:ext uri="{FF2B5EF4-FFF2-40B4-BE49-F238E27FC236}">
                <a16:creationId xmlns:a16="http://schemas.microsoft.com/office/drawing/2014/main" id="{46E22757-D187-4AE6-978A-A2003BF5642C}"/>
              </a:ext>
            </a:extLst>
          </p:cNvPr>
          <p:cNvGrpSpPr/>
          <p:nvPr/>
        </p:nvGrpSpPr>
        <p:grpSpPr>
          <a:xfrm>
            <a:off x="1733315" y="3944434"/>
            <a:ext cx="5613205" cy="627566"/>
            <a:chOff x="0" y="269482"/>
            <a:chExt cx="6604000" cy="1054170"/>
          </a:xfrm>
          <a:solidFill>
            <a:srgbClr val="FFC000"/>
          </a:solidFill>
          <a:effectLst>
            <a:glow rad="101600">
              <a:schemeClr val="accent1">
                <a:satMod val="175000"/>
                <a:alpha val="40000"/>
              </a:schemeClr>
            </a:glow>
            <a:outerShdw blurRad="317500" dist="50800" dir="7500000" algn="ctr" rotWithShape="0">
              <a:srgbClr val="000000">
                <a:alpha val="83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200000"/>
            </a:lightRig>
          </a:scene3d>
        </p:grpSpPr>
        <p:sp>
          <p:nvSpPr>
            <p:cNvPr id="19" name="Rounded Rectangle 9">
              <a:extLst>
                <a:ext uri="{FF2B5EF4-FFF2-40B4-BE49-F238E27FC236}">
                  <a16:creationId xmlns:a16="http://schemas.microsoft.com/office/drawing/2014/main" id="{0B9BE1C4-1438-4E90-9458-80A159AF9628}"/>
                </a:ext>
              </a:extLst>
            </p:cNvPr>
            <p:cNvSpPr/>
            <p:nvPr/>
          </p:nvSpPr>
          <p:spPr>
            <a:xfrm>
              <a:off x="0" y="269482"/>
              <a:ext cx="6604000" cy="1054170"/>
            </a:xfrm>
            <a:prstGeom prst="roundRect">
              <a:avLst/>
            </a:prstGeom>
            <a:grpFill/>
            <a:sp3d contourW="19050" prstMaterial="metal">
              <a:bevelT w="88900" h="203200"/>
              <a:bevelB w="165100" h="2540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alpha val="90000"/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0" name="Rounded Rectangle 4">
              <a:extLst>
                <a:ext uri="{FF2B5EF4-FFF2-40B4-BE49-F238E27FC236}">
                  <a16:creationId xmlns:a16="http://schemas.microsoft.com/office/drawing/2014/main" id="{A515C920-331F-480B-838B-8E4C6446A5C1}"/>
                </a:ext>
              </a:extLst>
            </p:cNvPr>
            <p:cNvSpPr/>
            <p:nvPr/>
          </p:nvSpPr>
          <p:spPr>
            <a:xfrm>
              <a:off x="51460" y="320944"/>
              <a:ext cx="6501080" cy="951250"/>
            </a:xfrm>
            <a:prstGeom prst="rect">
              <a:avLst/>
            </a:prstGeom>
            <a:grpFill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152400" tIns="152400" rIns="152400" bIns="152400" spcCol="1270" anchor="ctr"/>
            <a:lstStyle>
              <a:defPPr>
                <a:defRPr lang="en-US">
                  <a:solidFill>
                    <a:schemeClr val="lt1"/>
                  </a:solidFill>
                </a:defRPr>
              </a:defPPr>
              <a:lvl1pPr marL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1pPr>
              <a:lvl2pPr marL="457200" lvl="1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2pPr>
              <a:lvl3pPr marL="914400" lvl="2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3pPr>
              <a:lvl4pPr marL="1371600" lvl="3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4pPr>
              <a:lvl5pPr marL="1828800" lvl="4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5pPr>
              <a:lvl6pPr marL="2286000" lvl="5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6pPr>
              <a:lvl7pPr marL="2743200" lvl="6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7pPr>
              <a:lvl8pPr marL="3200400" lvl="7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8pPr>
              <a:lvl9pPr marL="3657600" lvl="8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9pPr>
            </a:lstStyle>
            <a:p>
              <a:pPr marL="457200" indent="-457200" defTabSz="1778044" eaLnBrk="1" hangingPunct="1">
                <a:lnSpc>
                  <a:spcPct val="90000"/>
                </a:lnSpc>
                <a:spcAft>
                  <a:spcPct val="35000"/>
                </a:spcAft>
                <a:buAutoNum type="arabicPeriod" startAt="3"/>
                <a:defRPr/>
              </a:pPr>
              <a:r>
                <a:rPr lang="en-US" sz="2000" b="1" dirty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MENINGGAL DUNIA</a:t>
              </a:r>
            </a:p>
          </p:txBody>
        </p:sp>
      </p:grpSp>
      <p:grpSp>
        <p:nvGrpSpPr>
          <p:cNvPr id="21" name="Group 20">
            <a:extLst>
              <a:ext uri="{FF2B5EF4-FFF2-40B4-BE49-F238E27FC236}">
                <a16:creationId xmlns:a16="http://schemas.microsoft.com/office/drawing/2014/main" id="{1CA5F7AB-AAAF-4BF0-BB37-58A12A134781}"/>
              </a:ext>
            </a:extLst>
          </p:cNvPr>
          <p:cNvGrpSpPr/>
          <p:nvPr/>
        </p:nvGrpSpPr>
        <p:grpSpPr>
          <a:xfrm>
            <a:off x="1730568" y="4763584"/>
            <a:ext cx="5613205" cy="627566"/>
            <a:chOff x="0" y="269482"/>
            <a:chExt cx="6604000" cy="1054170"/>
          </a:xfrm>
          <a:solidFill>
            <a:schemeClr val="accent5">
              <a:lumMod val="40000"/>
              <a:lumOff val="60000"/>
            </a:schemeClr>
          </a:solidFill>
          <a:effectLst>
            <a:glow rad="101600">
              <a:schemeClr val="accent1">
                <a:satMod val="175000"/>
                <a:alpha val="40000"/>
              </a:schemeClr>
            </a:glow>
            <a:outerShdw blurRad="317500" dist="50800" dir="7500000" algn="ctr" rotWithShape="0">
              <a:srgbClr val="000000">
                <a:alpha val="83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200000"/>
            </a:lightRig>
          </a:scene3d>
        </p:grpSpPr>
        <p:sp>
          <p:nvSpPr>
            <p:cNvPr id="22" name="Rounded Rectangle 9">
              <a:extLst>
                <a:ext uri="{FF2B5EF4-FFF2-40B4-BE49-F238E27FC236}">
                  <a16:creationId xmlns:a16="http://schemas.microsoft.com/office/drawing/2014/main" id="{482609EC-DBCB-4360-9110-B868614296BC}"/>
                </a:ext>
              </a:extLst>
            </p:cNvPr>
            <p:cNvSpPr/>
            <p:nvPr/>
          </p:nvSpPr>
          <p:spPr>
            <a:xfrm>
              <a:off x="0" y="269482"/>
              <a:ext cx="6604000" cy="1054170"/>
            </a:xfrm>
            <a:prstGeom prst="roundRect">
              <a:avLst/>
            </a:prstGeom>
            <a:grpFill/>
            <a:sp3d contourW="19050" prstMaterial="metal">
              <a:bevelT w="88900" h="203200"/>
              <a:bevelB w="165100" h="2540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alpha val="90000"/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3" name="Rounded Rectangle 4">
              <a:extLst>
                <a:ext uri="{FF2B5EF4-FFF2-40B4-BE49-F238E27FC236}">
                  <a16:creationId xmlns:a16="http://schemas.microsoft.com/office/drawing/2014/main" id="{709ACFE5-50AA-4ED7-96BF-326244D6D44F}"/>
                </a:ext>
              </a:extLst>
            </p:cNvPr>
            <p:cNvSpPr/>
            <p:nvPr/>
          </p:nvSpPr>
          <p:spPr>
            <a:xfrm>
              <a:off x="51460" y="320944"/>
              <a:ext cx="6501080" cy="951250"/>
            </a:xfrm>
            <a:prstGeom prst="rect">
              <a:avLst/>
            </a:prstGeom>
            <a:grpFill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152400" tIns="152400" rIns="152400" bIns="152400" spcCol="1270" anchor="ctr"/>
            <a:lstStyle>
              <a:defPPr>
                <a:defRPr lang="en-US">
                  <a:solidFill>
                    <a:schemeClr val="lt1"/>
                  </a:solidFill>
                </a:defRPr>
              </a:defPPr>
              <a:lvl1pPr marL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1pPr>
              <a:lvl2pPr marL="457200" lvl="1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2pPr>
              <a:lvl3pPr marL="914400" lvl="2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3pPr>
              <a:lvl4pPr marL="1371600" lvl="3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4pPr>
              <a:lvl5pPr marL="1828800" lvl="4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5pPr>
              <a:lvl6pPr marL="2286000" lvl="5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6pPr>
              <a:lvl7pPr marL="2743200" lvl="6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7pPr>
              <a:lvl8pPr marL="3200400" lvl="7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8pPr>
              <a:lvl9pPr marL="3657600" lvl="8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9pPr>
            </a:lstStyle>
            <a:p>
              <a:pPr marL="457200" indent="-457200" defTabSz="1778044" eaLnBrk="1" hangingPunct="1">
                <a:lnSpc>
                  <a:spcPct val="90000"/>
                </a:lnSpc>
                <a:spcAft>
                  <a:spcPct val="35000"/>
                </a:spcAft>
                <a:buAutoNum type="arabicPeriod" startAt="4"/>
                <a:defRPr/>
              </a:pPr>
              <a:r>
                <a:rPr lang="en-US" sz="2000" b="1" dirty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MENGUNDURKAN DIRI ATAS PERMINTAAN SENDIRI</a:t>
              </a:r>
            </a:p>
          </p:txBody>
        </p:sp>
      </p:grpSp>
      <p:grpSp>
        <p:nvGrpSpPr>
          <p:cNvPr id="24" name="Group 23">
            <a:extLst>
              <a:ext uri="{FF2B5EF4-FFF2-40B4-BE49-F238E27FC236}">
                <a16:creationId xmlns:a16="http://schemas.microsoft.com/office/drawing/2014/main" id="{8400D69A-45C8-4535-961F-0B8C7575EF4C}"/>
              </a:ext>
            </a:extLst>
          </p:cNvPr>
          <p:cNvGrpSpPr/>
          <p:nvPr/>
        </p:nvGrpSpPr>
        <p:grpSpPr>
          <a:xfrm>
            <a:off x="1726344" y="5558680"/>
            <a:ext cx="5613205" cy="627566"/>
            <a:chOff x="0" y="269482"/>
            <a:chExt cx="6604000" cy="1054170"/>
          </a:xfrm>
          <a:solidFill>
            <a:srgbClr val="FFFF00"/>
          </a:solidFill>
          <a:effectLst>
            <a:glow rad="101600">
              <a:schemeClr val="accent1">
                <a:satMod val="175000"/>
                <a:alpha val="40000"/>
              </a:schemeClr>
            </a:glow>
            <a:outerShdw blurRad="317500" dist="50800" dir="7500000" algn="ctr" rotWithShape="0">
              <a:srgbClr val="000000">
                <a:alpha val="83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200000"/>
            </a:lightRig>
          </a:scene3d>
        </p:grpSpPr>
        <p:sp>
          <p:nvSpPr>
            <p:cNvPr id="25" name="Rounded Rectangle 9">
              <a:extLst>
                <a:ext uri="{FF2B5EF4-FFF2-40B4-BE49-F238E27FC236}">
                  <a16:creationId xmlns:a16="http://schemas.microsoft.com/office/drawing/2014/main" id="{D3FF9D2D-E39E-424C-856C-87855E0BB8ED}"/>
                </a:ext>
              </a:extLst>
            </p:cNvPr>
            <p:cNvSpPr/>
            <p:nvPr/>
          </p:nvSpPr>
          <p:spPr>
            <a:xfrm>
              <a:off x="0" y="269482"/>
              <a:ext cx="6604000" cy="1054170"/>
            </a:xfrm>
            <a:prstGeom prst="roundRect">
              <a:avLst/>
            </a:prstGeom>
            <a:grpFill/>
            <a:sp3d contourW="19050" prstMaterial="metal">
              <a:bevelT w="88900" h="203200"/>
              <a:bevelB w="165100" h="2540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alpha val="90000"/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6" name="Rounded Rectangle 4">
              <a:extLst>
                <a:ext uri="{FF2B5EF4-FFF2-40B4-BE49-F238E27FC236}">
                  <a16:creationId xmlns:a16="http://schemas.microsoft.com/office/drawing/2014/main" id="{7A99A07D-D6C7-41E7-A02A-502BBAA71515}"/>
                </a:ext>
              </a:extLst>
            </p:cNvPr>
            <p:cNvSpPr/>
            <p:nvPr/>
          </p:nvSpPr>
          <p:spPr>
            <a:xfrm>
              <a:off x="51460" y="320944"/>
              <a:ext cx="6501080" cy="951250"/>
            </a:xfrm>
            <a:prstGeom prst="rect">
              <a:avLst/>
            </a:prstGeom>
            <a:grpFill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152400" tIns="152400" rIns="152400" bIns="152400" spcCol="1270" anchor="ctr"/>
            <a:lstStyle>
              <a:defPPr>
                <a:defRPr lang="en-US">
                  <a:solidFill>
                    <a:schemeClr val="lt1"/>
                  </a:solidFill>
                </a:defRPr>
              </a:defPPr>
              <a:lvl1pPr marL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1pPr>
              <a:lvl2pPr marL="457200" lvl="1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2pPr>
              <a:lvl3pPr marL="914400" lvl="2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3pPr>
              <a:lvl4pPr marL="1371600" lvl="3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4pPr>
              <a:lvl5pPr marL="1828800" lvl="4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5pPr>
              <a:lvl6pPr marL="2286000" lvl="5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6pPr>
              <a:lvl7pPr marL="2743200" lvl="6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7pPr>
              <a:lvl8pPr marL="3200400" lvl="7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8pPr>
              <a:lvl9pPr marL="3657600" lvl="8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9pPr>
            </a:lstStyle>
            <a:p>
              <a:pPr defTabSz="1778044" eaLnBrk="1" hangingPunct="1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sz="2000" b="1" dirty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5.   PINDAH TEMPAT TINGGAL/DOMISILI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6383551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Logo Linmas - Perlindungan Masyarakat - Logo Lambang Indonesia">
            <a:extLst>
              <a:ext uri="{FF2B5EF4-FFF2-40B4-BE49-F238E27FC236}">
                <a16:creationId xmlns:a16="http://schemas.microsoft.com/office/drawing/2014/main" id="{9C9EDD19-67FD-4510-AFD7-97C506BCC49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53087" y="139708"/>
            <a:ext cx="961338" cy="953764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37059DBF-490D-4E4D-99FD-1C4BCC5018DF}"/>
              </a:ext>
            </a:extLst>
          </p:cNvPr>
          <p:cNvCxnSpPr/>
          <p:nvPr/>
        </p:nvCxnSpPr>
        <p:spPr>
          <a:xfrm>
            <a:off x="70791" y="1162812"/>
            <a:ext cx="9784080" cy="0"/>
          </a:xfrm>
          <a:prstGeom prst="line">
            <a:avLst/>
          </a:prstGeom>
          <a:ln w="5715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grpSp>
        <p:nvGrpSpPr>
          <p:cNvPr id="7" name="Group 6">
            <a:extLst>
              <a:ext uri="{FF2B5EF4-FFF2-40B4-BE49-F238E27FC236}">
                <a16:creationId xmlns:a16="http://schemas.microsoft.com/office/drawing/2014/main" id="{0230F066-7423-4A8E-8F9D-3C270E99217B}"/>
              </a:ext>
            </a:extLst>
          </p:cNvPr>
          <p:cNvGrpSpPr/>
          <p:nvPr/>
        </p:nvGrpSpPr>
        <p:grpSpPr>
          <a:xfrm>
            <a:off x="1362075" y="92057"/>
            <a:ext cx="8419413" cy="911209"/>
            <a:chOff x="0" y="269482"/>
            <a:chExt cx="6604000" cy="1054170"/>
          </a:xfrm>
          <a:solidFill>
            <a:srgbClr val="92D050">
              <a:alpha val="75000"/>
            </a:srgbClr>
          </a:solidFill>
          <a:effectLst>
            <a:outerShdw blurRad="317500" dist="50800" dir="7500000" algn="ctr" rotWithShape="0">
              <a:srgbClr val="000000">
                <a:alpha val="83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200000"/>
            </a:lightRig>
          </a:scene3d>
        </p:grpSpPr>
        <p:sp>
          <p:nvSpPr>
            <p:cNvPr id="8" name="Rounded Rectangle 30">
              <a:extLst>
                <a:ext uri="{FF2B5EF4-FFF2-40B4-BE49-F238E27FC236}">
                  <a16:creationId xmlns:a16="http://schemas.microsoft.com/office/drawing/2014/main" id="{90302D6B-041A-4AAE-B778-C1FA366EF801}"/>
                </a:ext>
              </a:extLst>
            </p:cNvPr>
            <p:cNvSpPr/>
            <p:nvPr/>
          </p:nvSpPr>
          <p:spPr>
            <a:xfrm>
              <a:off x="0" y="269482"/>
              <a:ext cx="6604000" cy="1054170"/>
            </a:xfrm>
            <a:prstGeom prst="roundRect">
              <a:avLst/>
            </a:prstGeom>
            <a:grpFill/>
            <a:sp3d contourW="19050" prstMaterial="metal">
              <a:bevelT w="88900" h="203200"/>
              <a:bevelB w="165100" h="2540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alpha val="90000"/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9" name="Rounded Rectangle 4">
              <a:extLst>
                <a:ext uri="{FF2B5EF4-FFF2-40B4-BE49-F238E27FC236}">
                  <a16:creationId xmlns:a16="http://schemas.microsoft.com/office/drawing/2014/main" id="{C1D98541-4DD0-4613-A546-7C209F50D708}"/>
                </a:ext>
              </a:extLst>
            </p:cNvPr>
            <p:cNvSpPr/>
            <p:nvPr/>
          </p:nvSpPr>
          <p:spPr>
            <a:xfrm>
              <a:off x="51460" y="320943"/>
              <a:ext cx="6501080" cy="951250"/>
            </a:xfrm>
            <a:prstGeom prst="rect">
              <a:avLst/>
            </a:prstGeom>
            <a:grpFill/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152400" tIns="152400" rIns="152400" bIns="152400" spcCol="1270" anchor="ctr"/>
            <a:lstStyle>
              <a:defPPr>
                <a:defRPr lang="en-US">
                  <a:solidFill>
                    <a:schemeClr val="lt1"/>
                  </a:solidFill>
                </a:defRPr>
              </a:defPPr>
              <a:lvl1pPr marL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1pPr>
              <a:lvl2pPr marL="457200" lvl="1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2pPr>
              <a:lvl3pPr marL="914400" lvl="2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3pPr>
              <a:lvl4pPr marL="1371600" lvl="3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4pPr>
              <a:lvl5pPr marL="1828800" lvl="4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5pPr>
              <a:lvl6pPr marL="2286000" lvl="5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6pPr>
              <a:lvl7pPr marL="2743200" lvl="6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7pPr>
              <a:lvl8pPr marL="3200400" lvl="7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8pPr>
              <a:lvl9pPr marL="3657600" lvl="8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9pPr>
            </a:lstStyle>
            <a:p>
              <a:pPr algn="ctr" defTabSz="1778044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sz="3600" b="1" dirty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TUGAS SATLINMAS</a:t>
              </a:r>
              <a:endParaRPr lang="en-US" sz="3600" b="1" dirty="0">
                <a:solidFill>
                  <a:prstClr val="black"/>
                </a:solidFill>
                <a:latin typeface="Aharoni" panose="02010803020104030203" pitchFamily="2" charset="-79"/>
                <a:cs typeface="Aharoni" panose="02010803020104030203" pitchFamily="2" charset="-79"/>
              </a:endParaRPr>
            </a:p>
          </p:txBody>
        </p:sp>
      </p:grpSp>
      <p:pic>
        <p:nvPicPr>
          <p:cNvPr id="10" name="Picture 9" descr="radar">
            <a:extLst>
              <a:ext uri="{FF2B5EF4-FFF2-40B4-BE49-F238E27FC236}">
                <a16:creationId xmlns:a16="http://schemas.microsoft.com/office/drawing/2014/main" id="{2141FC67-D41C-4DE5-AFD9-85E9C4A48B9C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760021" y="5815030"/>
            <a:ext cx="1023088" cy="903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488F15CA-4EBA-4B1F-BF13-D18904475E50}"/>
              </a:ext>
            </a:extLst>
          </p:cNvPr>
          <p:cNvSpPr txBox="1"/>
          <p:nvPr/>
        </p:nvSpPr>
        <p:spPr>
          <a:xfrm>
            <a:off x="9011068" y="6035841"/>
            <a:ext cx="52099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chemeClr val="bg1"/>
                </a:solidFill>
              </a:rPr>
              <a:t>11</a:t>
            </a: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5352F120-349C-4FEF-A982-DFE350CAACFA}"/>
              </a:ext>
            </a:extLst>
          </p:cNvPr>
          <p:cNvGrpSpPr/>
          <p:nvPr/>
        </p:nvGrpSpPr>
        <p:grpSpPr>
          <a:xfrm>
            <a:off x="1798541" y="1325426"/>
            <a:ext cx="6917251" cy="627192"/>
            <a:chOff x="0" y="269482"/>
            <a:chExt cx="6604000" cy="1054170"/>
          </a:xfrm>
          <a:solidFill>
            <a:srgbClr val="FFC000"/>
          </a:solidFill>
          <a:effectLst>
            <a:glow rad="101600">
              <a:schemeClr val="accent1">
                <a:satMod val="175000"/>
                <a:alpha val="40000"/>
              </a:schemeClr>
            </a:glow>
            <a:outerShdw blurRad="317500" dist="50800" dir="7500000" algn="ctr" rotWithShape="0">
              <a:srgbClr val="000000">
                <a:alpha val="83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200000"/>
            </a:lightRig>
          </a:scene3d>
        </p:grpSpPr>
        <p:sp>
          <p:nvSpPr>
            <p:cNvPr id="13" name="Rounded Rectangle 9">
              <a:extLst>
                <a:ext uri="{FF2B5EF4-FFF2-40B4-BE49-F238E27FC236}">
                  <a16:creationId xmlns:a16="http://schemas.microsoft.com/office/drawing/2014/main" id="{EDAE9026-3BEB-4473-9721-C2A2B93EA759}"/>
                </a:ext>
              </a:extLst>
            </p:cNvPr>
            <p:cNvSpPr/>
            <p:nvPr/>
          </p:nvSpPr>
          <p:spPr>
            <a:xfrm>
              <a:off x="0" y="269482"/>
              <a:ext cx="6604000" cy="1054170"/>
            </a:xfrm>
            <a:prstGeom prst="roundRect">
              <a:avLst/>
            </a:prstGeom>
            <a:grpFill/>
            <a:sp3d contourW="19050" prstMaterial="metal">
              <a:bevelT w="88900" h="203200"/>
              <a:bevelB w="165100" h="2540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alpha val="90000"/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4" name="Rounded Rectangle 4">
              <a:extLst>
                <a:ext uri="{FF2B5EF4-FFF2-40B4-BE49-F238E27FC236}">
                  <a16:creationId xmlns:a16="http://schemas.microsoft.com/office/drawing/2014/main" id="{22A8F226-3773-434A-8A21-C212FB08E340}"/>
                </a:ext>
              </a:extLst>
            </p:cNvPr>
            <p:cNvSpPr/>
            <p:nvPr/>
          </p:nvSpPr>
          <p:spPr>
            <a:xfrm>
              <a:off x="51460" y="320944"/>
              <a:ext cx="6501080" cy="951250"/>
            </a:xfrm>
            <a:prstGeom prst="rect">
              <a:avLst/>
            </a:prstGeom>
            <a:grpFill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152400" tIns="152400" rIns="152400" bIns="152400" spcCol="1270" anchor="ctr"/>
            <a:lstStyle>
              <a:defPPr>
                <a:defRPr lang="en-US">
                  <a:solidFill>
                    <a:schemeClr val="lt1"/>
                  </a:solidFill>
                </a:defRPr>
              </a:defPPr>
              <a:lvl1pPr marL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1pPr>
              <a:lvl2pPr marL="457200" lvl="1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2pPr>
              <a:lvl3pPr marL="914400" lvl="2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3pPr>
              <a:lvl4pPr marL="1371600" lvl="3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4pPr>
              <a:lvl5pPr marL="1828800" lvl="4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5pPr>
              <a:lvl6pPr marL="2286000" lvl="5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6pPr>
              <a:lvl7pPr marL="2743200" lvl="6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7pPr>
              <a:lvl8pPr marL="3200400" lvl="7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8pPr>
              <a:lvl9pPr marL="3657600" lvl="8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9pPr>
            </a:lstStyle>
            <a:p>
              <a:pPr defTabSz="1778044" eaLnBrk="1" hangingPunct="1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sz="1600" b="1" dirty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MEMBANTU MENYELENGGARAKAN TRANTIB UMUM &amp; LINMAS DLM SKALA KEWENANGAN DESA/KELURAHAN</a:t>
              </a:r>
            </a:p>
          </p:txBody>
        </p:sp>
      </p:grpSp>
      <p:sp>
        <p:nvSpPr>
          <p:cNvPr id="16" name="Oval 15">
            <a:extLst>
              <a:ext uri="{FF2B5EF4-FFF2-40B4-BE49-F238E27FC236}">
                <a16:creationId xmlns:a16="http://schemas.microsoft.com/office/drawing/2014/main" id="{5633B982-05C5-46D0-8122-44B39A183CD2}"/>
              </a:ext>
            </a:extLst>
          </p:cNvPr>
          <p:cNvSpPr/>
          <p:nvPr/>
        </p:nvSpPr>
        <p:spPr>
          <a:xfrm>
            <a:off x="809863" y="1354005"/>
            <a:ext cx="676038" cy="506288"/>
          </a:xfrm>
          <a:prstGeom prst="ellipse">
            <a:avLst/>
          </a:prstGeom>
          <a:solidFill>
            <a:srgbClr val="FFC000"/>
          </a:solidFill>
          <a:ln w="12700" cap="flat" cmpd="sng" algn="ctr">
            <a:solidFill>
              <a:schemeClr val="accent1"/>
            </a:solidFill>
            <a:prstDash val="solid"/>
          </a:ln>
          <a:effectLst>
            <a:glow rad="101600">
              <a:schemeClr val="accent4">
                <a:satMod val="175000"/>
                <a:alpha val="40000"/>
              </a:schemeClr>
            </a:glow>
            <a:innerShdw blurRad="63500" dist="50800" dir="2700000">
              <a:prstClr val="black">
                <a:alpha val="50000"/>
              </a:prstClr>
            </a:innerShdw>
            <a:reflection blurRad="6350" stA="50000" endA="300" endPos="55000" dir="5400000" sy="-100000" algn="bl" rotWithShape="0"/>
          </a:effectLst>
        </p:spPr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914423">
              <a:defRPr/>
            </a:pPr>
            <a:r>
              <a:rPr lang="en-US" sz="2000" b="1" kern="0" dirty="0">
                <a:latin typeface="Trebuchet MS" panose="020B0603020202020204" pitchFamily="34" charset="0"/>
              </a:rPr>
              <a:t>1</a:t>
            </a:r>
          </a:p>
        </p:txBody>
      </p:sp>
      <p:grpSp>
        <p:nvGrpSpPr>
          <p:cNvPr id="17" name="Group 16">
            <a:extLst>
              <a:ext uri="{FF2B5EF4-FFF2-40B4-BE49-F238E27FC236}">
                <a16:creationId xmlns:a16="http://schemas.microsoft.com/office/drawing/2014/main" id="{2CFC6188-EC44-485F-98C7-84489FB3ED5E}"/>
              </a:ext>
            </a:extLst>
          </p:cNvPr>
          <p:cNvGrpSpPr/>
          <p:nvPr/>
        </p:nvGrpSpPr>
        <p:grpSpPr>
          <a:xfrm>
            <a:off x="1798543" y="2030180"/>
            <a:ext cx="6917250" cy="569233"/>
            <a:chOff x="0" y="269482"/>
            <a:chExt cx="6604000" cy="1054170"/>
          </a:xfrm>
          <a:solidFill>
            <a:schemeClr val="accent6">
              <a:lumMod val="60000"/>
              <a:lumOff val="40000"/>
            </a:schemeClr>
          </a:solidFill>
          <a:effectLst>
            <a:glow rad="101600">
              <a:schemeClr val="accent1">
                <a:satMod val="175000"/>
                <a:alpha val="40000"/>
              </a:schemeClr>
            </a:glow>
            <a:outerShdw blurRad="317500" dist="50800" dir="7500000" algn="ctr" rotWithShape="0">
              <a:srgbClr val="000000">
                <a:alpha val="83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200000"/>
            </a:lightRig>
          </a:scene3d>
        </p:grpSpPr>
        <p:sp>
          <p:nvSpPr>
            <p:cNvPr id="18" name="Rounded Rectangle 9">
              <a:extLst>
                <a:ext uri="{FF2B5EF4-FFF2-40B4-BE49-F238E27FC236}">
                  <a16:creationId xmlns:a16="http://schemas.microsoft.com/office/drawing/2014/main" id="{55FF893F-394E-4D41-962B-577CC3972563}"/>
                </a:ext>
              </a:extLst>
            </p:cNvPr>
            <p:cNvSpPr/>
            <p:nvPr/>
          </p:nvSpPr>
          <p:spPr>
            <a:xfrm>
              <a:off x="0" y="269482"/>
              <a:ext cx="6604000" cy="1054170"/>
            </a:xfrm>
            <a:prstGeom prst="roundRect">
              <a:avLst/>
            </a:prstGeom>
            <a:grpFill/>
            <a:sp3d contourW="19050" prstMaterial="metal">
              <a:bevelT w="88900" h="203200"/>
              <a:bevelB w="165100" h="2540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alpha val="90000"/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9" name="Rounded Rectangle 4">
              <a:extLst>
                <a:ext uri="{FF2B5EF4-FFF2-40B4-BE49-F238E27FC236}">
                  <a16:creationId xmlns:a16="http://schemas.microsoft.com/office/drawing/2014/main" id="{F46CE72A-4CD7-4983-8CE4-94805B9440AA}"/>
                </a:ext>
              </a:extLst>
            </p:cNvPr>
            <p:cNvSpPr/>
            <p:nvPr/>
          </p:nvSpPr>
          <p:spPr>
            <a:xfrm>
              <a:off x="51460" y="320944"/>
              <a:ext cx="6501080" cy="951250"/>
            </a:xfrm>
            <a:prstGeom prst="rect">
              <a:avLst/>
            </a:prstGeom>
            <a:grpFill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152400" tIns="152400" rIns="152400" bIns="152400" spcCol="1270" anchor="ctr"/>
            <a:lstStyle>
              <a:defPPr>
                <a:defRPr lang="en-US">
                  <a:solidFill>
                    <a:schemeClr val="lt1"/>
                  </a:solidFill>
                </a:defRPr>
              </a:defPPr>
              <a:lvl1pPr marL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1pPr>
              <a:lvl2pPr marL="457200" lvl="1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2pPr>
              <a:lvl3pPr marL="914400" lvl="2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3pPr>
              <a:lvl4pPr marL="1371600" lvl="3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4pPr>
              <a:lvl5pPr marL="1828800" lvl="4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5pPr>
              <a:lvl6pPr marL="2286000" lvl="5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6pPr>
              <a:lvl7pPr marL="2743200" lvl="6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7pPr>
              <a:lvl8pPr marL="3200400" lvl="7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8pPr>
              <a:lvl9pPr marL="3657600" lvl="8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9pPr>
            </a:lstStyle>
            <a:p>
              <a:pPr defTabSz="1778044" eaLnBrk="1" hangingPunct="1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sz="1600" b="1" dirty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MEMBANTU PENANGANAN TRANTIB UMUM &amp; KEAMANAN DLM PENYELENGGARAAN PEMILIHAN KEPALA DAERAH &amp; PEMILU</a:t>
              </a:r>
            </a:p>
          </p:txBody>
        </p:sp>
      </p:grpSp>
      <p:sp>
        <p:nvSpPr>
          <p:cNvPr id="21" name="Oval 20">
            <a:extLst>
              <a:ext uri="{FF2B5EF4-FFF2-40B4-BE49-F238E27FC236}">
                <a16:creationId xmlns:a16="http://schemas.microsoft.com/office/drawing/2014/main" id="{7D3D74A4-FD23-4F4B-959C-C845A018294A}"/>
              </a:ext>
            </a:extLst>
          </p:cNvPr>
          <p:cNvSpPr/>
          <p:nvPr/>
        </p:nvSpPr>
        <p:spPr>
          <a:xfrm>
            <a:off x="810145" y="2049235"/>
            <a:ext cx="676039" cy="506288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  <a:ln w="12700" cap="flat" cmpd="sng" algn="ctr">
            <a:solidFill>
              <a:schemeClr val="accent1"/>
            </a:solidFill>
            <a:prstDash val="solid"/>
          </a:ln>
          <a:effectLst>
            <a:glow rad="101600">
              <a:schemeClr val="accent6">
                <a:satMod val="175000"/>
                <a:alpha val="40000"/>
              </a:schemeClr>
            </a:glow>
            <a:innerShdw blurRad="63500" dist="50800" dir="2700000">
              <a:prstClr val="black">
                <a:alpha val="50000"/>
              </a:prstClr>
            </a:innerShdw>
            <a:reflection blurRad="6350" stA="50000" endA="300" endPos="55000" dir="5400000" sy="-100000" algn="bl" rotWithShape="0"/>
          </a:effectLst>
        </p:spPr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914423">
              <a:defRPr/>
            </a:pPr>
            <a:r>
              <a:rPr lang="en-US" sz="2000" b="1" kern="0" dirty="0">
                <a:latin typeface="Trebuchet MS" panose="020B0603020202020204" pitchFamily="34" charset="0"/>
              </a:rPr>
              <a:t>2</a:t>
            </a:r>
          </a:p>
        </p:txBody>
      </p:sp>
      <p:grpSp>
        <p:nvGrpSpPr>
          <p:cNvPr id="22" name="Group 21">
            <a:extLst>
              <a:ext uri="{FF2B5EF4-FFF2-40B4-BE49-F238E27FC236}">
                <a16:creationId xmlns:a16="http://schemas.microsoft.com/office/drawing/2014/main" id="{54A00DC3-0EFF-442B-B859-4C87F796F2A3}"/>
              </a:ext>
            </a:extLst>
          </p:cNvPr>
          <p:cNvGrpSpPr/>
          <p:nvPr/>
        </p:nvGrpSpPr>
        <p:grpSpPr>
          <a:xfrm>
            <a:off x="1779493" y="2696869"/>
            <a:ext cx="6936300" cy="569233"/>
            <a:chOff x="0" y="269482"/>
            <a:chExt cx="6604000" cy="1054170"/>
          </a:xfrm>
          <a:solidFill>
            <a:srgbClr val="92D050"/>
          </a:solidFill>
          <a:effectLst>
            <a:glow rad="101600">
              <a:schemeClr val="accent1">
                <a:satMod val="175000"/>
                <a:alpha val="40000"/>
              </a:schemeClr>
            </a:glow>
            <a:outerShdw blurRad="317500" dist="50800" dir="7500000" algn="ctr" rotWithShape="0">
              <a:srgbClr val="000000">
                <a:alpha val="83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200000"/>
            </a:lightRig>
          </a:scene3d>
        </p:grpSpPr>
        <p:sp>
          <p:nvSpPr>
            <p:cNvPr id="23" name="Rounded Rectangle 9">
              <a:extLst>
                <a:ext uri="{FF2B5EF4-FFF2-40B4-BE49-F238E27FC236}">
                  <a16:creationId xmlns:a16="http://schemas.microsoft.com/office/drawing/2014/main" id="{C973C529-EB6B-47A6-94DA-0F3FA676CB9D}"/>
                </a:ext>
              </a:extLst>
            </p:cNvPr>
            <p:cNvSpPr/>
            <p:nvPr/>
          </p:nvSpPr>
          <p:spPr>
            <a:xfrm>
              <a:off x="0" y="269482"/>
              <a:ext cx="6604000" cy="1054170"/>
            </a:xfrm>
            <a:prstGeom prst="roundRect">
              <a:avLst/>
            </a:prstGeom>
            <a:grpFill/>
            <a:sp3d contourW="19050" prstMaterial="metal">
              <a:bevelT w="88900" h="203200"/>
              <a:bevelB w="165100" h="2540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alpha val="90000"/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4" name="Rounded Rectangle 4">
              <a:extLst>
                <a:ext uri="{FF2B5EF4-FFF2-40B4-BE49-F238E27FC236}">
                  <a16:creationId xmlns:a16="http://schemas.microsoft.com/office/drawing/2014/main" id="{44813919-0966-4BED-9685-3C33E3BA3924}"/>
                </a:ext>
              </a:extLst>
            </p:cNvPr>
            <p:cNvSpPr/>
            <p:nvPr/>
          </p:nvSpPr>
          <p:spPr>
            <a:xfrm>
              <a:off x="51460" y="320944"/>
              <a:ext cx="6501080" cy="951250"/>
            </a:xfrm>
            <a:prstGeom prst="rect">
              <a:avLst/>
            </a:prstGeom>
            <a:grpFill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152400" tIns="152400" rIns="152400" bIns="152400" spcCol="1270" anchor="ctr"/>
            <a:lstStyle>
              <a:defPPr>
                <a:defRPr lang="en-US">
                  <a:solidFill>
                    <a:schemeClr val="lt1"/>
                  </a:solidFill>
                </a:defRPr>
              </a:defPPr>
              <a:lvl1pPr marL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1pPr>
              <a:lvl2pPr marL="457200" lvl="1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2pPr>
              <a:lvl3pPr marL="914400" lvl="2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3pPr>
              <a:lvl4pPr marL="1371600" lvl="3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4pPr>
              <a:lvl5pPr marL="1828800" lvl="4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5pPr>
              <a:lvl6pPr marL="2286000" lvl="5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6pPr>
              <a:lvl7pPr marL="2743200" lvl="6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7pPr>
              <a:lvl8pPr marL="3200400" lvl="7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8pPr>
              <a:lvl9pPr marL="3657600" lvl="8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9pPr>
            </a:lstStyle>
            <a:p>
              <a:pPr defTabSz="1778044" eaLnBrk="1" hangingPunct="1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sz="1600" b="1" dirty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MEMBANTU DLM PENANGGULANGAN &amp; PENCEGAHAN BENCANA &amp; KEBAKARAN</a:t>
              </a:r>
            </a:p>
          </p:txBody>
        </p:sp>
      </p:grpSp>
      <p:sp>
        <p:nvSpPr>
          <p:cNvPr id="26" name="Oval 25">
            <a:extLst>
              <a:ext uri="{FF2B5EF4-FFF2-40B4-BE49-F238E27FC236}">
                <a16:creationId xmlns:a16="http://schemas.microsoft.com/office/drawing/2014/main" id="{D1C52F1E-03B1-45C0-A735-82969C8C842E}"/>
              </a:ext>
            </a:extLst>
          </p:cNvPr>
          <p:cNvSpPr/>
          <p:nvPr/>
        </p:nvSpPr>
        <p:spPr>
          <a:xfrm>
            <a:off x="809862" y="2734972"/>
            <a:ext cx="695089" cy="506289"/>
          </a:xfrm>
          <a:prstGeom prst="ellipse">
            <a:avLst/>
          </a:prstGeom>
          <a:solidFill>
            <a:srgbClr val="92D050"/>
          </a:solidFill>
          <a:ln w="12700" cap="flat" cmpd="sng" algn="ctr">
            <a:solidFill>
              <a:schemeClr val="accent1"/>
            </a:solidFill>
            <a:prstDash val="solid"/>
          </a:ln>
          <a:effectLst>
            <a:glow rad="101600">
              <a:schemeClr val="accent3">
                <a:satMod val="175000"/>
                <a:alpha val="40000"/>
              </a:schemeClr>
            </a:glow>
            <a:innerShdw blurRad="63500" dist="50800" dir="2700000">
              <a:prstClr val="black">
                <a:alpha val="50000"/>
              </a:prstClr>
            </a:innerShdw>
            <a:reflection blurRad="6350" stA="50000" endA="300" endPos="55000" dir="5400000" sy="-100000" algn="bl" rotWithShape="0"/>
          </a:effectLst>
        </p:spPr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914423">
              <a:defRPr/>
            </a:pPr>
            <a:r>
              <a:rPr lang="en-US" sz="2000" b="1" kern="0" dirty="0">
                <a:latin typeface="Trebuchet MS" panose="020B0603020202020204" pitchFamily="34" charset="0"/>
              </a:rPr>
              <a:t>3</a:t>
            </a:r>
          </a:p>
        </p:txBody>
      </p:sp>
      <p:grpSp>
        <p:nvGrpSpPr>
          <p:cNvPr id="27" name="Group 26">
            <a:extLst>
              <a:ext uri="{FF2B5EF4-FFF2-40B4-BE49-F238E27FC236}">
                <a16:creationId xmlns:a16="http://schemas.microsoft.com/office/drawing/2014/main" id="{7E0D250F-5A9B-4698-989B-3E86F8A5563F}"/>
              </a:ext>
            </a:extLst>
          </p:cNvPr>
          <p:cNvGrpSpPr/>
          <p:nvPr/>
        </p:nvGrpSpPr>
        <p:grpSpPr>
          <a:xfrm>
            <a:off x="1797245" y="3354851"/>
            <a:ext cx="6918548" cy="452800"/>
            <a:chOff x="0" y="269482"/>
            <a:chExt cx="6604000" cy="1054170"/>
          </a:xfrm>
          <a:solidFill>
            <a:srgbClr val="FFFF00"/>
          </a:solidFill>
          <a:effectLst>
            <a:glow rad="101600">
              <a:schemeClr val="accent1">
                <a:satMod val="175000"/>
                <a:alpha val="40000"/>
              </a:schemeClr>
            </a:glow>
            <a:outerShdw blurRad="317500" dist="50800" dir="7500000" algn="ctr" rotWithShape="0">
              <a:srgbClr val="000000">
                <a:alpha val="83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200000"/>
            </a:lightRig>
          </a:scene3d>
        </p:grpSpPr>
        <p:sp>
          <p:nvSpPr>
            <p:cNvPr id="28" name="Rounded Rectangle 9">
              <a:extLst>
                <a:ext uri="{FF2B5EF4-FFF2-40B4-BE49-F238E27FC236}">
                  <a16:creationId xmlns:a16="http://schemas.microsoft.com/office/drawing/2014/main" id="{F5D1FEE0-7190-40B8-BBCB-FABC2FCBE9FB}"/>
                </a:ext>
              </a:extLst>
            </p:cNvPr>
            <p:cNvSpPr/>
            <p:nvPr/>
          </p:nvSpPr>
          <p:spPr>
            <a:xfrm>
              <a:off x="0" y="269482"/>
              <a:ext cx="6604000" cy="1054170"/>
            </a:xfrm>
            <a:prstGeom prst="roundRect">
              <a:avLst/>
            </a:prstGeom>
            <a:grpFill/>
            <a:sp3d contourW="19050" prstMaterial="metal">
              <a:bevelT w="88900" h="203200"/>
              <a:bevelB w="165100" h="2540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alpha val="90000"/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9" name="Rounded Rectangle 4">
              <a:extLst>
                <a:ext uri="{FF2B5EF4-FFF2-40B4-BE49-F238E27FC236}">
                  <a16:creationId xmlns:a16="http://schemas.microsoft.com/office/drawing/2014/main" id="{924C163B-47B7-43DB-93FA-B5339B887AAB}"/>
                </a:ext>
              </a:extLst>
            </p:cNvPr>
            <p:cNvSpPr/>
            <p:nvPr/>
          </p:nvSpPr>
          <p:spPr>
            <a:xfrm>
              <a:off x="51460" y="320944"/>
              <a:ext cx="6501080" cy="951250"/>
            </a:xfrm>
            <a:prstGeom prst="rect">
              <a:avLst/>
            </a:prstGeom>
            <a:grpFill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152400" tIns="152400" rIns="152400" bIns="152400" spcCol="1270" anchor="ctr"/>
            <a:lstStyle>
              <a:defPPr>
                <a:defRPr lang="en-US">
                  <a:solidFill>
                    <a:schemeClr val="lt1"/>
                  </a:solidFill>
                </a:defRPr>
              </a:defPPr>
              <a:lvl1pPr marL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1pPr>
              <a:lvl2pPr marL="457200" lvl="1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2pPr>
              <a:lvl3pPr marL="914400" lvl="2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3pPr>
              <a:lvl4pPr marL="1371600" lvl="3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4pPr>
              <a:lvl5pPr marL="1828800" lvl="4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5pPr>
              <a:lvl6pPr marL="2286000" lvl="5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6pPr>
              <a:lvl7pPr marL="2743200" lvl="6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7pPr>
              <a:lvl8pPr marL="3200400" lvl="7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8pPr>
              <a:lvl9pPr marL="3657600" lvl="8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9pPr>
            </a:lstStyle>
            <a:p>
              <a:pPr defTabSz="1778044" eaLnBrk="1" hangingPunct="1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sz="1600" b="1" dirty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MEMBANTU KEAMANAN, TRANTIB UMUM MASYARAKAT</a:t>
              </a:r>
            </a:p>
          </p:txBody>
        </p:sp>
      </p:grpSp>
      <p:sp>
        <p:nvSpPr>
          <p:cNvPr id="31" name="Oval 30">
            <a:extLst>
              <a:ext uri="{FF2B5EF4-FFF2-40B4-BE49-F238E27FC236}">
                <a16:creationId xmlns:a16="http://schemas.microsoft.com/office/drawing/2014/main" id="{ADBFDD64-DAC3-40ED-8297-BE959F9BAFBA}"/>
              </a:ext>
            </a:extLst>
          </p:cNvPr>
          <p:cNvSpPr/>
          <p:nvPr/>
        </p:nvSpPr>
        <p:spPr>
          <a:xfrm>
            <a:off x="808564" y="3307230"/>
            <a:ext cx="695089" cy="497370"/>
          </a:xfrm>
          <a:prstGeom prst="ellipse">
            <a:avLst/>
          </a:prstGeom>
          <a:solidFill>
            <a:srgbClr val="FFFF00"/>
          </a:solidFill>
          <a:ln w="12700" cap="flat" cmpd="sng" algn="ctr">
            <a:solidFill>
              <a:schemeClr val="accent1"/>
            </a:solidFill>
            <a:prstDash val="solid"/>
          </a:ln>
          <a:effectLst>
            <a:glow rad="101600">
              <a:schemeClr val="accent4">
                <a:satMod val="175000"/>
                <a:alpha val="40000"/>
              </a:schemeClr>
            </a:glow>
            <a:innerShdw blurRad="63500" dist="50800" dir="2700000">
              <a:prstClr val="black">
                <a:alpha val="50000"/>
              </a:prstClr>
            </a:innerShdw>
            <a:reflection blurRad="6350" stA="50000" endA="300" endPos="55000" dir="5400000" sy="-100000" algn="bl" rotWithShape="0"/>
          </a:effectLst>
        </p:spPr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914423">
              <a:defRPr/>
            </a:pPr>
            <a:r>
              <a:rPr lang="en-US" sz="2000" b="1" kern="0" dirty="0">
                <a:latin typeface="Trebuchet MS" panose="020B0603020202020204" pitchFamily="34" charset="0"/>
              </a:rPr>
              <a:t>4</a:t>
            </a:r>
          </a:p>
        </p:txBody>
      </p:sp>
      <p:grpSp>
        <p:nvGrpSpPr>
          <p:cNvPr id="32" name="Group 31">
            <a:extLst>
              <a:ext uri="{FF2B5EF4-FFF2-40B4-BE49-F238E27FC236}">
                <a16:creationId xmlns:a16="http://schemas.microsoft.com/office/drawing/2014/main" id="{CE371CCC-F3E8-448C-AAE8-37F1CBC89DC2}"/>
              </a:ext>
            </a:extLst>
          </p:cNvPr>
          <p:cNvGrpSpPr/>
          <p:nvPr/>
        </p:nvGrpSpPr>
        <p:grpSpPr>
          <a:xfrm>
            <a:off x="1817592" y="3907239"/>
            <a:ext cx="6907307" cy="510910"/>
            <a:chOff x="0" y="269482"/>
            <a:chExt cx="6604000" cy="1054170"/>
          </a:xfrm>
          <a:solidFill>
            <a:schemeClr val="accent3">
              <a:lumMod val="60000"/>
              <a:lumOff val="40000"/>
            </a:schemeClr>
          </a:solidFill>
          <a:effectLst>
            <a:glow rad="101600">
              <a:schemeClr val="accent1">
                <a:satMod val="175000"/>
                <a:alpha val="40000"/>
              </a:schemeClr>
            </a:glow>
            <a:outerShdw blurRad="317500" dist="50800" dir="7500000" algn="ctr" rotWithShape="0">
              <a:srgbClr val="000000">
                <a:alpha val="83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200000"/>
            </a:lightRig>
          </a:scene3d>
        </p:grpSpPr>
        <p:sp>
          <p:nvSpPr>
            <p:cNvPr id="33" name="Rounded Rectangle 9">
              <a:extLst>
                <a:ext uri="{FF2B5EF4-FFF2-40B4-BE49-F238E27FC236}">
                  <a16:creationId xmlns:a16="http://schemas.microsoft.com/office/drawing/2014/main" id="{028A141A-8D84-44D4-BBE7-7835B3CFF391}"/>
                </a:ext>
              </a:extLst>
            </p:cNvPr>
            <p:cNvSpPr/>
            <p:nvPr/>
          </p:nvSpPr>
          <p:spPr>
            <a:xfrm>
              <a:off x="0" y="269482"/>
              <a:ext cx="6604000" cy="1054170"/>
            </a:xfrm>
            <a:prstGeom prst="roundRect">
              <a:avLst/>
            </a:prstGeom>
            <a:grpFill/>
            <a:sp3d contourW="19050" prstMaterial="metal">
              <a:bevelT w="88900" h="203200"/>
              <a:bevelB w="165100" h="2540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alpha val="90000"/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34" name="Rounded Rectangle 4">
              <a:extLst>
                <a:ext uri="{FF2B5EF4-FFF2-40B4-BE49-F238E27FC236}">
                  <a16:creationId xmlns:a16="http://schemas.microsoft.com/office/drawing/2014/main" id="{26B5E40B-4ACE-4697-A69E-CB22DCC72975}"/>
                </a:ext>
              </a:extLst>
            </p:cNvPr>
            <p:cNvSpPr/>
            <p:nvPr/>
          </p:nvSpPr>
          <p:spPr>
            <a:xfrm>
              <a:off x="51460" y="320944"/>
              <a:ext cx="6501080" cy="951250"/>
            </a:xfrm>
            <a:prstGeom prst="rect">
              <a:avLst/>
            </a:prstGeom>
            <a:grpFill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152400" tIns="152400" rIns="152400" bIns="152400" spcCol="1270" anchor="ctr"/>
            <a:lstStyle>
              <a:defPPr>
                <a:defRPr lang="en-US">
                  <a:solidFill>
                    <a:schemeClr val="lt1"/>
                  </a:solidFill>
                </a:defRPr>
              </a:defPPr>
              <a:lvl1pPr marL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1pPr>
              <a:lvl2pPr marL="457200" lvl="1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2pPr>
              <a:lvl3pPr marL="914400" lvl="2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3pPr>
              <a:lvl4pPr marL="1371600" lvl="3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4pPr>
              <a:lvl5pPr marL="1828800" lvl="4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5pPr>
              <a:lvl6pPr marL="2286000" lvl="5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6pPr>
              <a:lvl7pPr marL="2743200" lvl="6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7pPr>
              <a:lvl8pPr marL="3200400" lvl="7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8pPr>
              <a:lvl9pPr marL="3657600" lvl="8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9pPr>
            </a:lstStyle>
            <a:p>
              <a:pPr defTabSz="1778044" eaLnBrk="1" hangingPunct="1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sz="1600" b="1" dirty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MEMBANTU LAKS. PEMBINAAN &amp; BIMBINGAN KEMASYARAKATAN</a:t>
              </a:r>
            </a:p>
          </p:txBody>
        </p:sp>
      </p:grpSp>
      <p:sp>
        <p:nvSpPr>
          <p:cNvPr id="36" name="Oval 35">
            <a:extLst>
              <a:ext uri="{FF2B5EF4-FFF2-40B4-BE49-F238E27FC236}">
                <a16:creationId xmlns:a16="http://schemas.microsoft.com/office/drawing/2014/main" id="{CA8CD142-9E0D-47DF-807F-D080ED5302A4}"/>
              </a:ext>
            </a:extLst>
          </p:cNvPr>
          <p:cNvSpPr/>
          <p:nvPr/>
        </p:nvSpPr>
        <p:spPr>
          <a:xfrm>
            <a:off x="800337" y="3888193"/>
            <a:ext cx="712841" cy="497370"/>
          </a:xfrm>
          <a:prstGeom prst="ellipse">
            <a:avLst/>
          </a:prstGeom>
          <a:solidFill>
            <a:schemeClr val="accent3">
              <a:lumMod val="60000"/>
              <a:lumOff val="40000"/>
            </a:schemeClr>
          </a:solidFill>
          <a:ln w="12700" cap="flat" cmpd="sng" algn="ctr">
            <a:solidFill>
              <a:schemeClr val="accent1"/>
            </a:solidFill>
            <a:prstDash val="solid"/>
          </a:ln>
          <a:effectLst>
            <a:glow rad="101600">
              <a:schemeClr val="accent3">
                <a:satMod val="175000"/>
                <a:alpha val="40000"/>
              </a:schemeClr>
            </a:glow>
            <a:innerShdw blurRad="63500" dist="50800" dir="2700000">
              <a:prstClr val="black">
                <a:alpha val="50000"/>
              </a:prstClr>
            </a:innerShdw>
            <a:reflection blurRad="6350" stA="50000" endA="300" endPos="55000" dir="5400000" sy="-100000" algn="bl" rotWithShape="0"/>
          </a:effectLst>
        </p:spPr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914423">
              <a:defRPr/>
            </a:pPr>
            <a:r>
              <a:rPr lang="en-US" sz="2000" b="1" kern="0" dirty="0">
                <a:latin typeface="Trebuchet MS" panose="020B0603020202020204" pitchFamily="34" charset="0"/>
              </a:rPr>
              <a:t>5</a:t>
            </a:r>
          </a:p>
        </p:txBody>
      </p:sp>
      <p:grpSp>
        <p:nvGrpSpPr>
          <p:cNvPr id="37" name="Group 36">
            <a:extLst>
              <a:ext uri="{FF2B5EF4-FFF2-40B4-BE49-F238E27FC236}">
                <a16:creationId xmlns:a16="http://schemas.microsoft.com/office/drawing/2014/main" id="{7B0F235E-5CF2-47C7-9E40-1D632C76B1CB}"/>
              </a:ext>
            </a:extLst>
          </p:cNvPr>
          <p:cNvGrpSpPr/>
          <p:nvPr/>
        </p:nvGrpSpPr>
        <p:grpSpPr>
          <a:xfrm>
            <a:off x="1851415" y="4505857"/>
            <a:ext cx="5945282" cy="452800"/>
            <a:chOff x="0" y="269482"/>
            <a:chExt cx="6604000" cy="1054170"/>
          </a:xfrm>
          <a:solidFill>
            <a:srgbClr val="00B0F0"/>
          </a:solidFill>
          <a:effectLst>
            <a:glow rad="101600">
              <a:schemeClr val="accent1">
                <a:satMod val="175000"/>
                <a:alpha val="40000"/>
              </a:schemeClr>
            </a:glow>
            <a:outerShdw blurRad="317500" dist="50800" dir="7500000" algn="ctr" rotWithShape="0">
              <a:srgbClr val="000000">
                <a:alpha val="83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200000"/>
            </a:lightRig>
          </a:scene3d>
        </p:grpSpPr>
        <p:sp>
          <p:nvSpPr>
            <p:cNvPr id="38" name="Rounded Rectangle 9">
              <a:extLst>
                <a:ext uri="{FF2B5EF4-FFF2-40B4-BE49-F238E27FC236}">
                  <a16:creationId xmlns:a16="http://schemas.microsoft.com/office/drawing/2014/main" id="{5549C1D8-5AC5-4DE3-882E-2254F3D4B0D6}"/>
                </a:ext>
              </a:extLst>
            </p:cNvPr>
            <p:cNvSpPr/>
            <p:nvPr/>
          </p:nvSpPr>
          <p:spPr>
            <a:xfrm>
              <a:off x="0" y="269482"/>
              <a:ext cx="6604000" cy="1054170"/>
            </a:xfrm>
            <a:prstGeom prst="roundRect">
              <a:avLst/>
            </a:prstGeom>
            <a:grpFill/>
            <a:sp3d contourW="19050" prstMaterial="metal">
              <a:bevelT w="88900" h="203200"/>
              <a:bevelB w="165100" h="2540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alpha val="90000"/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39" name="Rounded Rectangle 4">
              <a:extLst>
                <a:ext uri="{FF2B5EF4-FFF2-40B4-BE49-F238E27FC236}">
                  <a16:creationId xmlns:a16="http://schemas.microsoft.com/office/drawing/2014/main" id="{F1F8A785-D51E-4A68-B1AE-C27A5C12FD8F}"/>
                </a:ext>
              </a:extLst>
            </p:cNvPr>
            <p:cNvSpPr/>
            <p:nvPr/>
          </p:nvSpPr>
          <p:spPr>
            <a:xfrm>
              <a:off x="51460" y="320944"/>
              <a:ext cx="6501080" cy="951250"/>
            </a:xfrm>
            <a:prstGeom prst="rect">
              <a:avLst/>
            </a:prstGeom>
            <a:grpFill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152400" tIns="152400" rIns="152400" bIns="152400" spcCol="1270" anchor="ctr"/>
            <a:lstStyle>
              <a:defPPr>
                <a:defRPr lang="en-US">
                  <a:solidFill>
                    <a:schemeClr val="lt1"/>
                  </a:solidFill>
                </a:defRPr>
              </a:defPPr>
              <a:lvl1pPr marL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1pPr>
              <a:lvl2pPr marL="457200" lvl="1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2pPr>
              <a:lvl3pPr marL="914400" lvl="2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3pPr>
              <a:lvl4pPr marL="1371600" lvl="3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4pPr>
              <a:lvl5pPr marL="1828800" lvl="4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5pPr>
              <a:lvl6pPr marL="2286000" lvl="5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6pPr>
              <a:lvl7pPr marL="2743200" lvl="6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7pPr>
              <a:lvl8pPr marL="3200400" lvl="7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8pPr>
              <a:lvl9pPr marL="3657600" lvl="8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9pPr>
            </a:lstStyle>
            <a:p>
              <a:pPr defTabSz="1778044" eaLnBrk="1" hangingPunct="1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sz="1600" b="1" dirty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MEMBANTU DLM GIAT SOSIAL KEMASYARAKATAN</a:t>
              </a:r>
            </a:p>
          </p:txBody>
        </p:sp>
      </p:grpSp>
      <p:sp>
        <p:nvSpPr>
          <p:cNvPr id="41" name="Oval 40">
            <a:extLst>
              <a:ext uri="{FF2B5EF4-FFF2-40B4-BE49-F238E27FC236}">
                <a16:creationId xmlns:a16="http://schemas.microsoft.com/office/drawing/2014/main" id="{35A6B23F-BC97-4312-A2E1-4A72B7B46028}"/>
              </a:ext>
            </a:extLst>
          </p:cNvPr>
          <p:cNvSpPr/>
          <p:nvPr/>
        </p:nvSpPr>
        <p:spPr>
          <a:xfrm>
            <a:off x="805584" y="4448711"/>
            <a:ext cx="712841" cy="497370"/>
          </a:xfrm>
          <a:prstGeom prst="ellipse">
            <a:avLst/>
          </a:prstGeom>
          <a:solidFill>
            <a:srgbClr val="00B0F0"/>
          </a:solidFill>
          <a:ln w="12700" cap="flat" cmpd="sng" algn="ctr">
            <a:solidFill>
              <a:schemeClr val="accent1"/>
            </a:solidFill>
            <a:prstDash val="solid"/>
          </a:ln>
          <a:effectLst>
            <a:glow rad="101600">
              <a:schemeClr val="accent2">
                <a:satMod val="175000"/>
                <a:alpha val="40000"/>
              </a:schemeClr>
            </a:glow>
            <a:innerShdw blurRad="63500" dist="50800" dir="2700000">
              <a:prstClr val="black">
                <a:alpha val="50000"/>
              </a:prstClr>
            </a:innerShdw>
            <a:reflection blurRad="6350" stA="50000" endA="300" endPos="55000" dir="5400000" sy="-100000" algn="bl" rotWithShape="0"/>
          </a:effectLst>
        </p:spPr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914423">
              <a:defRPr/>
            </a:pPr>
            <a:r>
              <a:rPr lang="en-US" sz="2000" b="1" kern="0" dirty="0">
                <a:latin typeface="Trebuchet MS" panose="020B0603020202020204" pitchFamily="34" charset="0"/>
              </a:rPr>
              <a:t>6</a:t>
            </a:r>
          </a:p>
        </p:txBody>
      </p:sp>
      <p:grpSp>
        <p:nvGrpSpPr>
          <p:cNvPr id="42" name="Group 41">
            <a:extLst>
              <a:ext uri="{FF2B5EF4-FFF2-40B4-BE49-F238E27FC236}">
                <a16:creationId xmlns:a16="http://schemas.microsoft.com/office/drawing/2014/main" id="{A9352F5F-F90C-45DC-B03D-33E8F76C2A90}"/>
              </a:ext>
            </a:extLst>
          </p:cNvPr>
          <p:cNvGrpSpPr/>
          <p:nvPr/>
        </p:nvGrpSpPr>
        <p:grpSpPr>
          <a:xfrm>
            <a:off x="1835345" y="5046595"/>
            <a:ext cx="5945282" cy="452800"/>
            <a:chOff x="0" y="269482"/>
            <a:chExt cx="6604000" cy="1054170"/>
          </a:xfrm>
          <a:solidFill>
            <a:schemeClr val="accent4">
              <a:lumMod val="40000"/>
              <a:lumOff val="60000"/>
            </a:schemeClr>
          </a:solidFill>
          <a:effectLst>
            <a:glow rad="101600">
              <a:schemeClr val="accent1">
                <a:satMod val="175000"/>
                <a:alpha val="40000"/>
              </a:schemeClr>
            </a:glow>
            <a:outerShdw blurRad="317500" dist="50800" dir="7500000" algn="ctr" rotWithShape="0">
              <a:srgbClr val="000000">
                <a:alpha val="83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200000"/>
            </a:lightRig>
          </a:scene3d>
        </p:grpSpPr>
        <p:sp>
          <p:nvSpPr>
            <p:cNvPr id="43" name="Rounded Rectangle 9">
              <a:extLst>
                <a:ext uri="{FF2B5EF4-FFF2-40B4-BE49-F238E27FC236}">
                  <a16:creationId xmlns:a16="http://schemas.microsoft.com/office/drawing/2014/main" id="{46F789AE-FF6C-42EB-BA62-820EAEBF59D1}"/>
                </a:ext>
              </a:extLst>
            </p:cNvPr>
            <p:cNvSpPr/>
            <p:nvPr/>
          </p:nvSpPr>
          <p:spPr>
            <a:xfrm>
              <a:off x="0" y="269482"/>
              <a:ext cx="6604000" cy="1054170"/>
            </a:xfrm>
            <a:prstGeom prst="roundRect">
              <a:avLst/>
            </a:prstGeom>
            <a:grpFill/>
            <a:sp3d contourW="19050" prstMaterial="metal">
              <a:bevelT w="88900" h="203200"/>
              <a:bevelB w="165100" h="2540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alpha val="90000"/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44" name="Rounded Rectangle 4">
              <a:extLst>
                <a:ext uri="{FF2B5EF4-FFF2-40B4-BE49-F238E27FC236}">
                  <a16:creationId xmlns:a16="http://schemas.microsoft.com/office/drawing/2014/main" id="{45A6EB7A-6C53-4C08-B555-65180F6694B3}"/>
                </a:ext>
              </a:extLst>
            </p:cNvPr>
            <p:cNvSpPr/>
            <p:nvPr/>
          </p:nvSpPr>
          <p:spPr>
            <a:xfrm>
              <a:off x="51460" y="320944"/>
              <a:ext cx="6501080" cy="951250"/>
            </a:xfrm>
            <a:prstGeom prst="rect">
              <a:avLst/>
            </a:prstGeom>
            <a:grpFill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152400" tIns="152400" rIns="152400" bIns="152400" spcCol="1270" anchor="ctr"/>
            <a:lstStyle>
              <a:defPPr>
                <a:defRPr lang="en-US">
                  <a:solidFill>
                    <a:schemeClr val="lt1"/>
                  </a:solidFill>
                </a:defRPr>
              </a:defPPr>
              <a:lvl1pPr marL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1pPr>
              <a:lvl2pPr marL="457200" lvl="1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2pPr>
              <a:lvl3pPr marL="914400" lvl="2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3pPr>
              <a:lvl4pPr marL="1371600" lvl="3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4pPr>
              <a:lvl5pPr marL="1828800" lvl="4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5pPr>
              <a:lvl6pPr marL="2286000" lvl="5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6pPr>
              <a:lvl7pPr marL="2743200" lvl="6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7pPr>
              <a:lvl8pPr marL="3200400" lvl="7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8pPr>
              <a:lvl9pPr marL="3657600" lvl="8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9pPr>
            </a:lstStyle>
            <a:p>
              <a:pPr defTabSz="1778044" eaLnBrk="1" hangingPunct="1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sz="1600" b="1" dirty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MEMBANTU UPAYA PERTAHANAN NEGARA</a:t>
              </a:r>
            </a:p>
          </p:txBody>
        </p:sp>
      </p:grpSp>
      <p:sp>
        <p:nvSpPr>
          <p:cNvPr id="46" name="Oval 45">
            <a:extLst>
              <a:ext uri="{FF2B5EF4-FFF2-40B4-BE49-F238E27FC236}">
                <a16:creationId xmlns:a16="http://schemas.microsoft.com/office/drawing/2014/main" id="{FF2B5C85-068D-4E13-9B9D-6BF4E6383D19}"/>
              </a:ext>
            </a:extLst>
          </p:cNvPr>
          <p:cNvSpPr/>
          <p:nvPr/>
        </p:nvSpPr>
        <p:spPr>
          <a:xfrm>
            <a:off x="808564" y="4998974"/>
            <a:ext cx="712841" cy="49737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12700" cap="flat" cmpd="sng" algn="ctr">
            <a:solidFill>
              <a:schemeClr val="accent1"/>
            </a:solidFill>
            <a:prstDash val="solid"/>
          </a:ln>
          <a:effectLst>
            <a:glow rad="101600">
              <a:schemeClr val="accent4">
                <a:satMod val="175000"/>
                <a:alpha val="40000"/>
              </a:schemeClr>
            </a:glow>
            <a:innerShdw blurRad="63500" dist="50800" dir="2700000">
              <a:prstClr val="black">
                <a:alpha val="50000"/>
              </a:prstClr>
            </a:innerShdw>
            <a:reflection blurRad="6350" stA="50000" endA="300" endPos="55000" dir="5400000" sy="-100000" algn="bl" rotWithShape="0"/>
          </a:effectLst>
        </p:spPr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914423">
              <a:defRPr/>
            </a:pPr>
            <a:r>
              <a:rPr lang="en-US" sz="2000" b="1" kern="0" dirty="0">
                <a:latin typeface="Trebuchet MS" panose="020B0603020202020204" pitchFamily="34" charset="0"/>
              </a:rPr>
              <a:t>7</a:t>
            </a:r>
          </a:p>
        </p:txBody>
      </p:sp>
      <p:grpSp>
        <p:nvGrpSpPr>
          <p:cNvPr id="52" name="Group 51">
            <a:extLst>
              <a:ext uri="{FF2B5EF4-FFF2-40B4-BE49-F238E27FC236}">
                <a16:creationId xmlns:a16="http://schemas.microsoft.com/office/drawing/2014/main" id="{9ECA51D2-599B-4E05-BD27-921EAD578E56}"/>
              </a:ext>
            </a:extLst>
          </p:cNvPr>
          <p:cNvGrpSpPr/>
          <p:nvPr/>
        </p:nvGrpSpPr>
        <p:grpSpPr>
          <a:xfrm>
            <a:off x="1851415" y="5628278"/>
            <a:ext cx="5945282" cy="452800"/>
            <a:chOff x="0" y="269482"/>
            <a:chExt cx="6604000" cy="1054170"/>
          </a:xfrm>
          <a:solidFill>
            <a:srgbClr val="EDF48C"/>
          </a:solidFill>
          <a:effectLst>
            <a:glow rad="101600">
              <a:schemeClr val="accent1">
                <a:satMod val="175000"/>
                <a:alpha val="40000"/>
              </a:schemeClr>
            </a:glow>
            <a:outerShdw blurRad="317500" dist="50800" dir="7500000" algn="ctr" rotWithShape="0">
              <a:srgbClr val="000000">
                <a:alpha val="83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200000"/>
            </a:lightRig>
          </a:scene3d>
        </p:grpSpPr>
        <p:sp>
          <p:nvSpPr>
            <p:cNvPr id="53" name="Rounded Rectangle 9">
              <a:extLst>
                <a:ext uri="{FF2B5EF4-FFF2-40B4-BE49-F238E27FC236}">
                  <a16:creationId xmlns:a16="http://schemas.microsoft.com/office/drawing/2014/main" id="{7D312A4E-E4C1-4463-8855-7D89CF52EF2F}"/>
                </a:ext>
              </a:extLst>
            </p:cNvPr>
            <p:cNvSpPr/>
            <p:nvPr/>
          </p:nvSpPr>
          <p:spPr>
            <a:xfrm>
              <a:off x="0" y="269482"/>
              <a:ext cx="6604000" cy="1054170"/>
            </a:xfrm>
            <a:prstGeom prst="roundRect">
              <a:avLst/>
            </a:prstGeom>
            <a:grpFill/>
            <a:sp3d contourW="19050" prstMaterial="metal">
              <a:bevelT w="88900" h="203200"/>
              <a:bevelB w="165100" h="2540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alpha val="90000"/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54" name="Rounded Rectangle 4">
              <a:extLst>
                <a:ext uri="{FF2B5EF4-FFF2-40B4-BE49-F238E27FC236}">
                  <a16:creationId xmlns:a16="http://schemas.microsoft.com/office/drawing/2014/main" id="{1C9F1633-810E-44D1-84DB-59C9E86715F9}"/>
                </a:ext>
              </a:extLst>
            </p:cNvPr>
            <p:cNvSpPr/>
            <p:nvPr/>
          </p:nvSpPr>
          <p:spPr>
            <a:xfrm>
              <a:off x="51460" y="320944"/>
              <a:ext cx="6501080" cy="951250"/>
            </a:xfrm>
            <a:prstGeom prst="rect">
              <a:avLst/>
            </a:prstGeom>
            <a:grpFill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152400" tIns="152400" rIns="152400" bIns="152400" spcCol="1270" anchor="ctr"/>
            <a:lstStyle>
              <a:defPPr>
                <a:defRPr lang="en-US">
                  <a:solidFill>
                    <a:schemeClr val="lt1"/>
                  </a:solidFill>
                </a:defRPr>
              </a:defPPr>
              <a:lvl1pPr marL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1pPr>
              <a:lvl2pPr marL="457200" lvl="1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2pPr>
              <a:lvl3pPr marL="914400" lvl="2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3pPr>
              <a:lvl4pPr marL="1371600" lvl="3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4pPr>
              <a:lvl5pPr marL="1828800" lvl="4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5pPr>
              <a:lvl6pPr marL="2286000" lvl="5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6pPr>
              <a:lvl7pPr marL="2743200" lvl="6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7pPr>
              <a:lvl8pPr marL="3200400" lvl="7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8pPr>
              <a:lvl9pPr marL="3657600" lvl="8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9pPr>
            </a:lstStyle>
            <a:p>
              <a:pPr defTabSz="1778044" eaLnBrk="1" hangingPunct="1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sz="1600" b="1" dirty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MEMBANTU PENANGANAN OBYEK VITAL</a:t>
              </a:r>
            </a:p>
          </p:txBody>
        </p:sp>
      </p:grpSp>
      <p:sp>
        <p:nvSpPr>
          <p:cNvPr id="56" name="Oval 55">
            <a:extLst>
              <a:ext uri="{FF2B5EF4-FFF2-40B4-BE49-F238E27FC236}">
                <a16:creationId xmlns:a16="http://schemas.microsoft.com/office/drawing/2014/main" id="{5F439632-006F-4ACB-85AC-0C8DB94D7164}"/>
              </a:ext>
            </a:extLst>
          </p:cNvPr>
          <p:cNvSpPr/>
          <p:nvPr/>
        </p:nvSpPr>
        <p:spPr>
          <a:xfrm>
            <a:off x="805584" y="5599707"/>
            <a:ext cx="712841" cy="497370"/>
          </a:xfrm>
          <a:prstGeom prst="ellipse">
            <a:avLst/>
          </a:prstGeom>
          <a:solidFill>
            <a:srgbClr val="EDF48C"/>
          </a:solidFill>
          <a:ln w="12700" cap="flat" cmpd="sng" algn="ctr">
            <a:solidFill>
              <a:schemeClr val="accent1"/>
            </a:solidFill>
            <a:prstDash val="solid"/>
          </a:ln>
          <a:effectLst>
            <a:glow rad="101600">
              <a:schemeClr val="accent4">
                <a:satMod val="175000"/>
                <a:alpha val="40000"/>
              </a:schemeClr>
            </a:glow>
            <a:innerShdw blurRad="63500" dist="50800" dir="2700000">
              <a:prstClr val="black">
                <a:alpha val="50000"/>
              </a:prstClr>
            </a:innerShdw>
            <a:reflection blurRad="6350" stA="50000" endA="300" endPos="55000" dir="5400000" sy="-100000" algn="bl" rotWithShape="0"/>
          </a:effectLst>
        </p:spPr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914423">
              <a:defRPr/>
            </a:pPr>
            <a:r>
              <a:rPr lang="en-US" sz="2000" b="1" kern="0" dirty="0">
                <a:latin typeface="Trebuchet MS" panose="020B0603020202020204" pitchFamily="34" charset="0"/>
              </a:rPr>
              <a:t>8</a:t>
            </a:r>
          </a:p>
        </p:txBody>
      </p:sp>
      <p:grpSp>
        <p:nvGrpSpPr>
          <p:cNvPr id="57" name="Group 56">
            <a:extLst>
              <a:ext uri="{FF2B5EF4-FFF2-40B4-BE49-F238E27FC236}">
                <a16:creationId xmlns:a16="http://schemas.microsoft.com/office/drawing/2014/main" id="{30ED5E94-CAD0-4141-BE20-3472E32C1034}"/>
              </a:ext>
            </a:extLst>
          </p:cNvPr>
          <p:cNvGrpSpPr/>
          <p:nvPr/>
        </p:nvGrpSpPr>
        <p:grpSpPr>
          <a:xfrm>
            <a:off x="1860940" y="6190253"/>
            <a:ext cx="5945282" cy="452800"/>
            <a:chOff x="0" y="269482"/>
            <a:chExt cx="6604000" cy="1054170"/>
          </a:xfrm>
          <a:solidFill>
            <a:schemeClr val="tx2">
              <a:lumMod val="20000"/>
              <a:lumOff val="80000"/>
            </a:schemeClr>
          </a:solidFill>
          <a:effectLst>
            <a:glow rad="101600">
              <a:schemeClr val="accent1">
                <a:satMod val="175000"/>
                <a:alpha val="40000"/>
              </a:schemeClr>
            </a:glow>
            <a:outerShdw blurRad="317500" dist="50800" dir="7500000" algn="ctr" rotWithShape="0">
              <a:srgbClr val="000000">
                <a:alpha val="83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200000"/>
            </a:lightRig>
          </a:scene3d>
        </p:grpSpPr>
        <p:sp>
          <p:nvSpPr>
            <p:cNvPr id="58" name="Rounded Rectangle 9">
              <a:extLst>
                <a:ext uri="{FF2B5EF4-FFF2-40B4-BE49-F238E27FC236}">
                  <a16:creationId xmlns:a16="http://schemas.microsoft.com/office/drawing/2014/main" id="{5178E03C-2277-42A3-B416-0DDA6EB2DA27}"/>
                </a:ext>
              </a:extLst>
            </p:cNvPr>
            <p:cNvSpPr/>
            <p:nvPr/>
          </p:nvSpPr>
          <p:spPr>
            <a:xfrm>
              <a:off x="0" y="269482"/>
              <a:ext cx="6604000" cy="1054170"/>
            </a:xfrm>
            <a:prstGeom prst="roundRect">
              <a:avLst/>
            </a:prstGeom>
            <a:grpFill/>
            <a:sp3d contourW="19050" prstMaterial="metal">
              <a:bevelT w="88900" h="203200"/>
              <a:bevelB w="165100" h="2540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alpha val="90000"/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59" name="Rounded Rectangle 4">
              <a:extLst>
                <a:ext uri="{FF2B5EF4-FFF2-40B4-BE49-F238E27FC236}">
                  <a16:creationId xmlns:a16="http://schemas.microsoft.com/office/drawing/2014/main" id="{9D7F8CEA-FBE1-4AAC-81C0-90162659E84F}"/>
                </a:ext>
              </a:extLst>
            </p:cNvPr>
            <p:cNvSpPr/>
            <p:nvPr/>
          </p:nvSpPr>
          <p:spPr>
            <a:xfrm>
              <a:off x="51460" y="320944"/>
              <a:ext cx="6501080" cy="951250"/>
            </a:xfrm>
            <a:prstGeom prst="rect">
              <a:avLst/>
            </a:prstGeom>
            <a:grpFill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152400" tIns="152400" rIns="152400" bIns="152400" spcCol="1270" anchor="ctr"/>
            <a:lstStyle>
              <a:defPPr>
                <a:defRPr lang="en-US">
                  <a:solidFill>
                    <a:schemeClr val="lt1"/>
                  </a:solidFill>
                </a:defRPr>
              </a:defPPr>
              <a:lvl1pPr marL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1pPr>
              <a:lvl2pPr marL="457200" lvl="1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2pPr>
              <a:lvl3pPr marL="914400" lvl="2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3pPr>
              <a:lvl4pPr marL="1371600" lvl="3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4pPr>
              <a:lvl5pPr marL="1828800" lvl="4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5pPr>
              <a:lvl6pPr marL="2286000" lvl="5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6pPr>
              <a:lvl7pPr marL="2743200" lvl="6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7pPr>
              <a:lvl8pPr marL="3200400" lvl="7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8pPr>
              <a:lvl9pPr marL="3657600" lvl="8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9pPr>
            </a:lstStyle>
            <a:p>
              <a:pPr defTabSz="1778044" eaLnBrk="1" hangingPunct="1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sz="1600" b="1" dirty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LAKS. TUGAS LAIN YG DIBERIKAN KA SATLINMAS</a:t>
              </a:r>
            </a:p>
          </p:txBody>
        </p:sp>
      </p:grpSp>
      <p:sp>
        <p:nvSpPr>
          <p:cNvPr id="61" name="Oval 60">
            <a:extLst>
              <a:ext uri="{FF2B5EF4-FFF2-40B4-BE49-F238E27FC236}">
                <a16:creationId xmlns:a16="http://schemas.microsoft.com/office/drawing/2014/main" id="{11E0B0A1-7E2B-48D3-B3AE-7E4FDFA81479}"/>
              </a:ext>
            </a:extLst>
          </p:cNvPr>
          <p:cNvSpPr/>
          <p:nvPr/>
        </p:nvSpPr>
        <p:spPr>
          <a:xfrm>
            <a:off x="815109" y="6152157"/>
            <a:ext cx="712841" cy="497370"/>
          </a:xfrm>
          <a:prstGeom prst="ellipse">
            <a:avLst/>
          </a:prstGeom>
          <a:solidFill>
            <a:schemeClr val="tx2">
              <a:lumMod val="20000"/>
              <a:lumOff val="80000"/>
            </a:schemeClr>
          </a:solidFill>
          <a:ln w="12700" cap="flat" cmpd="sng" algn="ctr">
            <a:solidFill>
              <a:schemeClr val="accent1"/>
            </a:solidFill>
            <a:prstDash val="solid"/>
          </a:ln>
          <a:effectLst>
            <a:glow rad="101600">
              <a:schemeClr val="accent2">
                <a:satMod val="175000"/>
                <a:alpha val="40000"/>
              </a:schemeClr>
            </a:glow>
            <a:innerShdw blurRad="63500" dist="50800" dir="2700000">
              <a:prstClr val="black">
                <a:alpha val="50000"/>
              </a:prstClr>
            </a:innerShdw>
            <a:reflection blurRad="6350" stA="50000" endA="300" endPos="55000" dir="5400000" sy="-100000" algn="bl" rotWithShape="0"/>
          </a:effectLst>
        </p:spPr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914423">
              <a:defRPr/>
            </a:pPr>
            <a:r>
              <a:rPr lang="en-US" sz="2000" b="1" kern="0" dirty="0">
                <a:latin typeface="Trebuchet MS" panose="020B0603020202020204" pitchFamily="34" charset="0"/>
              </a:rPr>
              <a:t>9</a:t>
            </a:r>
          </a:p>
        </p:txBody>
      </p:sp>
    </p:spTree>
    <p:extLst>
      <p:ext uri="{BB962C8B-B14F-4D97-AF65-F5344CB8AC3E}">
        <p14:creationId xmlns:p14="http://schemas.microsoft.com/office/powerpoint/2010/main" val="36039392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500"/>
                            </p:stCondLst>
                            <p:childTnLst>
                              <p:par>
                                <p:cTn id="23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000"/>
                            </p:stCondLst>
                            <p:childTnLst>
                              <p:par>
                                <p:cTn id="29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500"/>
                            </p:stCondLst>
                            <p:childTnLst>
                              <p:par>
                                <p:cTn id="3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3000"/>
                            </p:stCondLst>
                            <p:childTnLst>
                              <p:par>
                                <p:cTn id="4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3500"/>
                            </p:stCondLst>
                            <p:childTnLst>
                              <p:par>
                                <p:cTn id="47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4000"/>
                            </p:stCondLst>
                            <p:childTnLst>
                              <p:par>
                                <p:cTn id="53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4500"/>
                            </p:stCondLst>
                            <p:childTnLst>
                              <p:par>
                                <p:cTn id="59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5000"/>
                            </p:stCondLst>
                            <p:childTnLst>
                              <p:par>
                                <p:cTn id="6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5500"/>
                            </p:stCondLst>
                            <p:childTnLst>
                              <p:par>
                                <p:cTn id="71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6000"/>
                            </p:stCondLst>
                            <p:childTnLst>
                              <p:par>
                                <p:cTn id="77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6500"/>
                            </p:stCondLst>
                            <p:childTnLst>
                              <p:par>
                                <p:cTn id="83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7000"/>
                            </p:stCondLst>
                            <p:childTnLst>
                              <p:par>
                                <p:cTn id="89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7500"/>
                            </p:stCondLst>
                            <p:childTnLst>
                              <p:par>
                                <p:cTn id="9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>
                            <p:stCondLst>
                              <p:cond delay="8000"/>
                            </p:stCondLst>
                            <p:childTnLst>
                              <p:par>
                                <p:cTn id="10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4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>
                            <p:stCondLst>
                              <p:cond delay="8500"/>
                            </p:stCondLst>
                            <p:childTnLst>
                              <p:par>
                                <p:cTn id="107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9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0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21" grpId="0" animBg="1"/>
      <p:bldP spid="26" grpId="0" animBg="1"/>
      <p:bldP spid="31" grpId="0" animBg="1"/>
      <p:bldP spid="36" grpId="0" animBg="1"/>
      <p:bldP spid="41" grpId="0" animBg="1"/>
      <p:bldP spid="46" grpId="0" animBg="1"/>
      <p:bldP spid="56" grpId="0" animBg="1"/>
      <p:bldP spid="61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Logo Linmas - Perlindungan Masyarakat - Logo Lambang Indonesia">
            <a:extLst>
              <a:ext uri="{FF2B5EF4-FFF2-40B4-BE49-F238E27FC236}">
                <a16:creationId xmlns:a16="http://schemas.microsoft.com/office/drawing/2014/main" id="{9C9EDD19-67FD-4510-AFD7-97C506BCC49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53087" y="139708"/>
            <a:ext cx="961338" cy="953764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37059DBF-490D-4E4D-99FD-1C4BCC5018DF}"/>
              </a:ext>
            </a:extLst>
          </p:cNvPr>
          <p:cNvCxnSpPr/>
          <p:nvPr/>
        </p:nvCxnSpPr>
        <p:spPr>
          <a:xfrm>
            <a:off x="70791" y="1162812"/>
            <a:ext cx="9784080" cy="0"/>
          </a:xfrm>
          <a:prstGeom prst="line">
            <a:avLst/>
          </a:prstGeom>
          <a:ln w="5715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grpSp>
        <p:nvGrpSpPr>
          <p:cNvPr id="7" name="Group 6">
            <a:extLst>
              <a:ext uri="{FF2B5EF4-FFF2-40B4-BE49-F238E27FC236}">
                <a16:creationId xmlns:a16="http://schemas.microsoft.com/office/drawing/2014/main" id="{0230F066-7423-4A8E-8F9D-3C270E99217B}"/>
              </a:ext>
            </a:extLst>
          </p:cNvPr>
          <p:cNvGrpSpPr/>
          <p:nvPr/>
        </p:nvGrpSpPr>
        <p:grpSpPr>
          <a:xfrm>
            <a:off x="1362075" y="92057"/>
            <a:ext cx="8419413" cy="911209"/>
            <a:chOff x="0" y="269482"/>
            <a:chExt cx="6604000" cy="1054170"/>
          </a:xfrm>
          <a:solidFill>
            <a:schemeClr val="accent6">
              <a:lumMod val="60000"/>
              <a:lumOff val="40000"/>
              <a:alpha val="75000"/>
            </a:schemeClr>
          </a:solidFill>
          <a:effectLst>
            <a:outerShdw blurRad="317500" dist="50800" dir="7500000" algn="ctr" rotWithShape="0">
              <a:srgbClr val="000000">
                <a:alpha val="83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200000"/>
            </a:lightRig>
          </a:scene3d>
        </p:grpSpPr>
        <p:sp>
          <p:nvSpPr>
            <p:cNvPr id="8" name="Rounded Rectangle 30">
              <a:extLst>
                <a:ext uri="{FF2B5EF4-FFF2-40B4-BE49-F238E27FC236}">
                  <a16:creationId xmlns:a16="http://schemas.microsoft.com/office/drawing/2014/main" id="{90302D6B-041A-4AAE-B778-C1FA366EF801}"/>
                </a:ext>
              </a:extLst>
            </p:cNvPr>
            <p:cNvSpPr/>
            <p:nvPr/>
          </p:nvSpPr>
          <p:spPr>
            <a:xfrm>
              <a:off x="0" y="269482"/>
              <a:ext cx="6604000" cy="1054170"/>
            </a:xfrm>
            <a:prstGeom prst="roundRect">
              <a:avLst/>
            </a:prstGeom>
            <a:grpFill/>
            <a:sp3d contourW="19050" prstMaterial="metal">
              <a:bevelT w="88900" h="203200"/>
              <a:bevelB w="165100" h="2540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alpha val="90000"/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9" name="Rounded Rectangle 4">
              <a:extLst>
                <a:ext uri="{FF2B5EF4-FFF2-40B4-BE49-F238E27FC236}">
                  <a16:creationId xmlns:a16="http://schemas.microsoft.com/office/drawing/2014/main" id="{C1D98541-4DD0-4613-A546-7C209F50D708}"/>
                </a:ext>
              </a:extLst>
            </p:cNvPr>
            <p:cNvSpPr/>
            <p:nvPr/>
          </p:nvSpPr>
          <p:spPr>
            <a:xfrm>
              <a:off x="51460" y="320943"/>
              <a:ext cx="6501080" cy="951250"/>
            </a:xfrm>
            <a:prstGeom prst="rect">
              <a:avLst/>
            </a:prstGeom>
            <a:grpFill/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152400" tIns="152400" rIns="152400" bIns="152400" spcCol="1270" anchor="ctr"/>
            <a:lstStyle>
              <a:defPPr>
                <a:defRPr lang="en-US">
                  <a:solidFill>
                    <a:schemeClr val="lt1"/>
                  </a:solidFill>
                </a:defRPr>
              </a:defPPr>
              <a:lvl1pPr marL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1pPr>
              <a:lvl2pPr marL="457200" lvl="1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2pPr>
              <a:lvl3pPr marL="914400" lvl="2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3pPr>
              <a:lvl4pPr marL="1371600" lvl="3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4pPr>
              <a:lvl5pPr marL="1828800" lvl="4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5pPr>
              <a:lvl6pPr marL="2286000" lvl="5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6pPr>
              <a:lvl7pPr marL="2743200" lvl="6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7pPr>
              <a:lvl8pPr marL="3200400" lvl="7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8pPr>
              <a:lvl9pPr marL="3657600" lvl="8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9pPr>
            </a:lstStyle>
            <a:p>
              <a:pPr algn="ctr" defTabSz="1778044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sz="3600" b="1" dirty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HAK SATLINMAS</a:t>
              </a:r>
              <a:endParaRPr lang="en-US" sz="3600" b="1" dirty="0">
                <a:solidFill>
                  <a:prstClr val="black"/>
                </a:solidFill>
                <a:latin typeface="Aharoni" panose="02010803020104030203" pitchFamily="2" charset="-79"/>
                <a:cs typeface="Aharoni" panose="02010803020104030203" pitchFamily="2" charset="-79"/>
              </a:endParaRPr>
            </a:p>
          </p:txBody>
        </p:sp>
      </p:grpSp>
      <p:pic>
        <p:nvPicPr>
          <p:cNvPr id="10" name="Picture 9" descr="radar">
            <a:extLst>
              <a:ext uri="{FF2B5EF4-FFF2-40B4-BE49-F238E27FC236}">
                <a16:creationId xmlns:a16="http://schemas.microsoft.com/office/drawing/2014/main" id="{2141FC67-D41C-4DE5-AFD9-85E9C4A48B9C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760021" y="5815030"/>
            <a:ext cx="1023088" cy="903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488F15CA-4EBA-4B1F-BF13-D18904475E50}"/>
              </a:ext>
            </a:extLst>
          </p:cNvPr>
          <p:cNvSpPr txBox="1"/>
          <p:nvPr/>
        </p:nvSpPr>
        <p:spPr>
          <a:xfrm>
            <a:off x="9011068" y="6035841"/>
            <a:ext cx="52099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chemeClr val="bg1"/>
                </a:solidFill>
              </a:rPr>
              <a:t>12</a:t>
            </a: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5352F120-349C-4FEF-A982-DFE350CAACFA}"/>
              </a:ext>
            </a:extLst>
          </p:cNvPr>
          <p:cNvGrpSpPr/>
          <p:nvPr/>
        </p:nvGrpSpPr>
        <p:grpSpPr>
          <a:xfrm>
            <a:off x="1798541" y="1544501"/>
            <a:ext cx="6917251" cy="627192"/>
            <a:chOff x="0" y="269482"/>
            <a:chExt cx="6604000" cy="1054170"/>
          </a:xfrm>
          <a:solidFill>
            <a:srgbClr val="92D050"/>
          </a:solidFill>
          <a:effectLst>
            <a:glow rad="101600">
              <a:schemeClr val="accent1">
                <a:satMod val="175000"/>
                <a:alpha val="40000"/>
              </a:schemeClr>
            </a:glow>
            <a:outerShdw blurRad="317500" dist="50800" dir="7500000" algn="ctr" rotWithShape="0">
              <a:srgbClr val="000000">
                <a:alpha val="83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200000"/>
            </a:lightRig>
          </a:scene3d>
        </p:grpSpPr>
        <p:sp>
          <p:nvSpPr>
            <p:cNvPr id="13" name="Rounded Rectangle 9">
              <a:extLst>
                <a:ext uri="{FF2B5EF4-FFF2-40B4-BE49-F238E27FC236}">
                  <a16:creationId xmlns:a16="http://schemas.microsoft.com/office/drawing/2014/main" id="{EDAE9026-3BEB-4473-9721-C2A2B93EA759}"/>
                </a:ext>
              </a:extLst>
            </p:cNvPr>
            <p:cNvSpPr/>
            <p:nvPr/>
          </p:nvSpPr>
          <p:spPr>
            <a:xfrm>
              <a:off x="0" y="269482"/>
              <a:ext cx="6604000" cy="1054170"/>
            </a:xfrm>
            <a:prstGeom prst="roundRect">
              <a:avLst/>
            </a:prstGeom>
            <a:grpFill/>
            <a:sp3d contourW="19050" prstMaterial="metal">
              <a:bevelT w="88900" h="203200"/>
              <a:bevelB w="165100" h="2540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alpha val="90000"/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4" name="Rounded Rectangle 4">
              <a:extLst>
                <a:ext uri="{FF2B5EF4-FFF2-40B4-BE49-F238E27FC236}">
                  <a16:creationId xmlns:a16="http://schemas.microsoft.com/office/drawing/2014/main" id="{22A8F226-3773-434A-8A21-C212FB08E340}"/>
                </a:ext>
              </a:extLst>
            </p:cNvPr>
            <p:cNvSpPr/>
            <p:nvPr/>
          </p:nvSpPr>
          <p:spPr>
            <a:xfrm>
              <a:off x="51460" y="320944"/>
              <a:ext cx="6501080" cy="951250"/>
            </a:xfrm>
            <a:prstGeom prst="rect">
              <a:avLst/>
            </a:prstGeom>
            <a:grpFill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152400" tIns="152400" rIns="152400" bIns="152400" spcCol="1270" anchor="ctr"/>
            <a:lstStyle>
              <a:defPPr>
                <a:defRPr lang="en-US">
                  <a:solidFill>
                    <a:schemeClr val="lt1"/>
                  </a:solidFill>
                </a:defRPr>
              </a:defPPr>
              <a:lvl1pPr marL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1pPr>
              <a:lvl2pPr marL="457200" lvl="1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2pPr>
              <a:lvl3pPr marL="914400" lvl="2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3pPr>
              <a:lvl4pPr marL="1371600" lvl="3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4pPr>
              <a:lvl5pPr marL="1828800" lvl="4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5pPr>
              <a:lvl6pPr marL="2286000" lvl="5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6pPr>
              <a:lvl7pPr marL="2743200" lvl="6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7pPr>
              <a:lvl8pPr marL="3200400" lvl="7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8pPr>
              <a:lvl9pPr marL="3657600" lvl="8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9pPr>
            </a:lstStyle>
            <a:p>
              <a:pPr defTabSz="1778044" eaLnBrk="1" hangingPunct="1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sz="1600" b="1" dirty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MENDAPATKAN KESEMPATAN MENGIKUTI PENINGKATAN KAPASITAS LINMAS</a:t>
              </a:r>
            </a:p>
          </p:txBody>
        </p:sp>
      </p:grpSp>
      <p:sp>
        <p:nvSpPr>
          <p:cNvPr id="16" name="Oval 15">
            <a:extLst>
              <a:ext uri="{FF2B5EF4-FFF2-40B4-BE49-F238E27FC236}">
                <a16:creationId xmlns:a16="http://schemas.microsoft.com/office/drawing/2014/main" id="{5633B982-05C5-46D0-8122-44B39A183CD2}"/>
              </a:ext>
            </a:extLst>
          </p:cNvPr>
          <p:cNvSpPr/>
          <p:nvPr/>
        </p:nvSpPr>
        <p:spPr>
          <a:xfrm>
            <a:off x="809863" y="1573080"/>
            <a:ext cx="676038" cy="506288"/>
          </a:xfrm>
          <a:prstGeom prst="ellipse">
            <a:avLst/>
          </a:prstGeom>
          <a:solidFill>
            <a:srgbClr val="92D050"/>
          </a:solidFill>
          <a:ln w="12700" cap="flat" cmpd="sng" algn="ctr">
            <a:solidFill>
              <a:schemeClr val="accent1"/>
            </a:solidFill>
            <a:prstDash val="solid"/>
          </a:ln>
          <a:effectLst>
            <a:glow rad="101600">
              <a:schemeClr val="accent3">
                <a:satMod val="175000"/>
                <a:alpha val="40000"/>
              </a:schemeClr>
            </a:glow>
            <a:innerShdw blurRad="63500" dist="50800" dir="2700000">
              <a:prstClr val="black">
                <a:alpha val="50000"/>
              </a:prstClr>
            </a:innerShdw>
            <a:reflection blurRad="6350" stA="50000" endA="300" endPos="55000" dir="5400000" sy="-100000" algn="bl" rotWithShape="0"/>
          </a:effectLst>
        </p:spPr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914423">
              <a:defRPr/>
            </a:pPr>
            <a:r>
              <a:rPr lang="en-US" sz="2000" b="1" kern="0" dirty="0">
                <a:latin typeface="Trebuchet MS" panose="020B0603020202020204" pitchFamily="34" charset="0"/>
              </a:rPr>
              <a:t>1</a:t>
            </a:r>
          </a:p>
        </p:txBody>
      </p:sp>
      <p:grpSp>
        <p:nvGrpSpPr>
          <p:cNvPr id="17" name="Group 16">
            <a:extLst>
              <a:ext uri="{FF2B5EF4-FFF2-40B4-BE49-F238E27FC236}">
                <a16:creationId xmlns:a16="http://schemas.microsoft.com/office/drawing/2014/main" id="{2CFC6188-EC44-485F-98C7-84489FB3ED5E}"/>
              </a:ext>
            </a:extLst>
          </p:cNvPr>
          <p:cNvGrpSpPr/>
          <p:nvPr/>
        </p:nvGrpSpPr>
        <p:grpSpPr>
          <a:xfrm>
            <a:off x="1798543" y="2373080"/>
            <a:ext cx="6917250" cy="569233"/>
            <a:chOff x="0" y="269482"/>
            <a:chExt cx="6604000" cy="1054170"/>
          </a:xfrm>
          <a:solidFill>
            <a:srgbClr val="FFFF00"/>
          </a:solidFill>
          <a:effectLst>
            <a:glow rad="101600">
              <a:schemeClr val="accent1">
                <a:satMod val="175000"/>
                <a:alpha val="40000"/>
              </a:schemeClr>
            </a:glow>
            <a:outerShdw blurRad="317500" dist="50800" dir="7500000" algn="ctr" rotWithShape="0">
              <a:srgbClr val="000000">
                <a:alpha val="83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200000"/>
            </a:lightRig>
          </a:scene3d>
        </p:grpSpPr>
        <p:sp>
          <p:nvSpPr>
            <p:cNvPr id="18" name="Rounded Rectangle 9">
              <a:extLst>
                <a:ext uri="{FF2B5EF4-FFF2-40B4-BE49-F238E27FC236}">
                  <a16:creationId xmlns:a16="http://schemas.microsoft.com/office/drawing/2014/main" id="{55FF893F-394E-4D41-962B-577CC3972563}"/>
                </a:ext>
              </a:extLst>
            </p:cNvPr>
            <p:cNvSpPr/>
            <p:nvPr/>
          </p:nvSpPr>
          <p:spPr>
            <a:xfrm>
              <a:off x="0" y="269482"/>
              <a:ext cx="6604000" cy="1054170"/>
            </a:xfrm>
            <a:prstGeom prst="roundRect">
              <a:avLst/>
            </a:prstGeom>
            <a:grpFill/>
            <a:sp3d contourW="19050" prstMaterial="metal">
              <a:bevelT w="88900" h="203200"/>
              <a:bevelB w="165100" h="2540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alpha val="90000"/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9" name="Rounded Rectangle 4">
              <a:extLst>
                <a:ext uri="{FF2B5EF4-FFF2-40B4-BE49-F238E27FC236}">
                  <a16:creationId xmlns:a16="http://schemas.microsoft.com/office/drawing/2014/main" id="{F46CE72A-4CD7-4983-8CE4-94805B9440AA}"/>
                </a:ext>
              </a:extLst>
            </p:cNvPr>
            <p:cNvSpPr/>
            <p:nvPr/>
          </p:nvSpPr>
          <p:spPr>
            <a:xfrm>
              <a:off x="51460" y="320944"/>
              <a:ext cx="6501080" cy="951250"/>
            </a:xfrm>
            <a:prstGeom prst="rect">
              <a:avLst/>
            </a:prstGeom>
            <a:grpFill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152400" tIns="152400" rIns="152400" bIns="152400" spcCol="1270" anchor="ctr"/>
            <a:lstStyle>
              <a:defPPr>
                <a:defRPr lang="en-US">
                  <a:solidFill>
                    <a:schemeClr val="lt1"/>
                  </a:solidFill>
                </a:defRPr>
              </a:defPPr>
              <a:lvl1pPr marL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1pPr>
              <a:lvl2pPr marL="457200" lvl="1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2pPr>
              <a:lvl3pPr marL="914400" lvl="2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3pPr>
              <a:lvl4pPr marL="1371600" lvl="3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4pPr>
              <a:lvl5pPr marL="1828800" lvl="4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5pPr>
              <a:lvl6pPr marL="2286000" lvl="5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6pPr>
              <a:lvl7pPr marL="2743200" lvl="6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7pPr>
              <a:lvl8pPr marL="3200400" lvl="7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8pPr>
              <a:lvl9pPr marL="3657600" lvl="8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9pPr>
            </a:lstStyle>
            <a:p>
              <a:pPr defTabSz="1778044" eaLnBrk="1" hangingPunct="1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sz="1600" b="1" dirty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MENDAPATKAN KARTU TANDA ANGGOTA SATLINMAS</a:t>
              </a:r>
            </a:p>
          </p:txBody>
        </p:sp>
      </p:grpSp>
      <p:sp>
        <p:nvSpPr>
          <p:cNvPr id="21" name="Oval 20">
            <a:extLst>
              <a:ext uri="{FF2B5EF4-FFF2-40B4-BE49-F238E27FC236}">
                <a16:creationId xmlns:a16="http://schemas.microsoft.com/office/drawing/2014/main" id="{7D3D74A4-FD23-4F4B-959C-C845A018294A}"/>
              </a:ext>
            </a:extLst>
          </p:cNvPr>
          <p:cNvSpPr/>
          <p:nvPr/>
        </p:nvSpPr>
        <p:spPr>
          <a:xfrm>
            <a:off x="810145" y="2392135"/>
            <a:ext cx="676039" cy="506288"/>
          </a:xfrm>
          <a:prstGeom prst="ellipse">
            <a:avLst/>
          </a:prstGeom>
          <a:solidFill>
            <a:srgbClr val="FFFF00"/>
          </a:solidFill>
          <a:ln w="12700" cap="flat" cmpd="sng" algn="ctr">
            <a:solidFill>
              <a:schemeClr val="accent1"/>
            </a:solidFill>
            <a:prstDash val="solid"/>
          </a:ln>
          <a:effectLst>
            <a:glow rad="101600">
              <a:schemeClr val="accent4">
                <a:satMod val="175000"/>
                <a:alpha val="40000"/>
              </a:schemeClr>
            </a:glow>
            <a:innerShdw blurRad="63500" dist="50800" dir="2700000">
              <a:prstClr val="black">
                <a:alpha val="50000"/>
              </a:prstClr>
            </a:innerShdw>
            <a:reflection blurRad="6350" stA="50000" endA="300" endPos="55000" dir="5400000" sy="-100000" algn="bl" rotWithShape="0"/>
          </a:effectLst>
        </p:spPr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914423">
              <a:defRPr/>
            </a:pPr>
            <a:r>
              <a:rPr lang="en-US" sz="2000" b="1" kern="0" dirty="0">
                <a:latin typeface="Trebuchet MS" panose="020B0603020202020204" pitchFamily="34" charset="0"/>
              </a:rPr>
              <a:t>2</a:t>
            </a:r>
          </a:p>
        </p:txBody>
      </p:sp>
      <p:grpSp>
        <p:nvGrpSpPr>
          <p:cNvPr id="22" name="Group 21">
            <a:extLst>
              <a:ext uri="{FF2B5EF4-FFF2-40B4-BE49-F238E27FC236}">
                <a16:creationId xmlns:a16="http://schemas.microsoft.com/office/drawing/2014/main" id="{54A00DC3-0EFF-442B-B859-4C87F796F2A3}"/>
              </a:ext>
            </a:extLst>
          </p:cNvPr>
          <p:cNvGrpSpPr/>
          <p:nvPr/>
        </p:nvGrpSpPr>
        <p:grpSpPr>
          <a:xfrm>
            <a:off x="1779493" y="3173119"/>
            <a:ext cx="6936300" cy="569233"/>
            <a:chOff x="0" y="269482"/>
            <a:chExt cx="6604000" cy="1054170"/>
          </a:xfrm>
          <a:solidFill>
            <a:schemeClr val="accent5">
              <a:lumMod val="40000"/>
              <a:lumOff val="60000"/>
            </a:schemeClr>
          </a:solidFill>
          <a:effectLst>
            <a:glow rad="101600">
              <a:schemeClr val="accent1">
                <a:satMod val="175000"/>
                <a:alpha val="40000"/>
              </a:schemeClr>
            </a:glow>
            <a:outerShdw blurRad="317500" dist="50800" dir="7500000" algn="ctr" rotWithShape="0">
              <a:srgbClr val="000000">
                <a:alpha val="83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200000"/>
            </a:lightRig>
          </a:scene3d>
        </p:grpSpPr>
        <p:sp>
          <p:nvSpPr>
            <p:cNvPr id="23" name="Rounded Rectangle 9">
              <a:extLst>
                <a:ext uri="{FF2B5EF4-FFF2-40B4-BE49-F238E27FC236}">
                  <a16:creationId xmlns:a16="http://schemas.microsoft.com/office/drawing/2014/main" id="{C973C529-EB6B-47A6-94DA-0F3FA676CB9D}"/>
                </a:ext>
              </a:extLst>
            </p:cNvPr>
            <p:cNvSpPr/>
            <p:nvPr/>
          </p:nvSpPr>
          <p:spPr>
            <a:xfrm>
              <a:off x="0" y="269482"/>
              <a:ext cx="6604000" cy="1054170"/>
            </a:xfrm>
            <a:prstGeom prst="roundRect">
              <a:avLst/>
            </a:prstGeom>
            <a:grpFill/>
            <a:sp3d contourW="19050" prstMaterial="metal">
              <a:bevelT w="88900" h="203200"/>
              <a:bevelB w="165100" h="2540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alpha val="90000"/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4" name="Rounded Rectangle 4">
              <a:extLst>
                <a:ext uri="{FF2B5EF4-FFF2-40B4-BE49-F238E27FC236}">
                  <a16:creationId xmlns:a16="http://schemas.microsoft.com/office/drawing/2014/main" id="{44813919-0966-4BED-9685-3C33E3BA3924}"/>
                </a:ext>
              </a:extLst>
            </p:cNvPr>
            <p:cNvSpPr/>
            <p:nvPr/>
          </p:nvSpPr>
          <p:spPr>
            <a:xfrm>
              <a:off x="51460" y="320944"/>
              <a:ext cx="6501080" cy="951250"/>
            </a:xfrm>
            <a:prstGeom prst="rect">
              <a:avLst/>
            </a:prstGeom>
            <a:grpFill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152400" tIns="152400" rIns="152400" bIns="152400" spcCol="1270" anchor="ctr"/>
            <a:lstStyle>
              <a:defPPr>
                <a:defRPr lang="en-US">
                  <a:solidFill>
                    <a:schemeClr val="lt1"/>
                  </a:solidFill>
                </a:defRPr>
              </a:defPPr>
              <a:lvl1pPr marL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1pPr>
              <a:lvl2pPr marL="457200" lvl="1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2pPr>
              <a:lvl3pPr marL="914400" lvl="2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3pPr>
              <a:lvl4pPr marL="1371600" lvl="3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4pPr>
              <a:lvl5pPr marL="1828800" lvl="4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5pPr>
              <a:lvl6pPr marL="2286000" lvl="5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6pPr>
              <a:lvl7pPr marL="2743200" lvl="6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7pPr>
              <a:lvl8pPr marL="3200400" lvl="7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8pPr>
              <a:lvl9pPr marL="3657600" lvl="8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9pPr>
            </a:lstStyle>
            <a:p>
              <a:pPr defTabSz="1778044" eaLnBrk="1" hangingPunct="1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sz="1600" b="1" dirty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MENDAPATKAN SARANA &amp; PRASARANA PENUNJANG TUGAS OPERASIONAL</a:t>
              </a:r>
            </a:p>
          </p:txBody>
        </p:sp>
      </p:grpSp>
      <p:sp>
        <p:nvSpPr>
          <p:cNvPr id="26" name="Oval 25">
            <a:extLst>
              <a:ext uri="{FF2B5EF4-FFF2-40B4-BE49-F238E27FC236}">
                <a16:creationId xmlns:a16="http://schemas.microsoft.com/office/drawing/2014/main" id="{D1C52F1E-03B1-45C0-A735-82969C8C842E}"/>
              </a:ext>
            </a:extLst>
          </p:cNvPr>
          <p:cNvSpPr/>
          <p:nvPr/>
        </p:nvSpPr>
        <p:spPr>
          <a:xfrm>
            <a:off x="809862" y="3211222"/>
            <a:ext cx="695089" cy="506289"/>
          </a:xfrm>
          <a:prstGeom prst="ellipse">
            <a:avLst/>
          </a:prstGeom>
          <a:solidFill>
            <a:schemeClr val="accent5">
              <a:lumMod val="40000"/>
              <a:lumOff val="60000"/>
            </a:schemeClr>
          </a:solidFill>
          <a:ln w="12700" cap="flat" cmpd="sng" algn="ctr">
            <a:solidFill>
              <a:schemeClr val="accent1"/>
            </a:solidFill>
            <a:prstDash val="solid"/>
          </a:ln>
          <a:effectLst>
            <a:glow rad="101600">
              <a:schemeClr val="accent5">
                <a:satMod val="175000"/>
                <a:alpha val="40000"/>
              </a:schemeClr>
            </a:glow>
            <a:innerShdw blurRad="63500" dist="50800" dir="2700000">
              <a:prstClr val="black">
                <a:alpha val="50000"/>
              </a:prstClr>
            </a:innerShdw>
            <a:reflection blurRad="6350" stA="50000" endA="300" endPos="55000" dir="5400000" sy="-100000" algn="bl" rotWithShape="0"/>
          </a:effectLst>
        </p:spPr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914423">
              <a:defRPr/>
            </a:pPr>
            <a:r>
              <a:rPr lang="en-US" sz="2000" b="1" kern="0" dirty="0">
                <a:latin typeface="Trebuchet MS" panose="020B0603020202020204" pitchFamily="34" charset="0"/>
              </a:rPr>
              <a:t>3</a:t>
            </a:r>
          </a:p>
        </p:txBody>
      </p:sp>
      <p:grpSp>
        <p:nvGrpSpPr>
          <p:cNvPr id="27" name="Group 26">
            <a:extLst>
              <a:ext uri="{FF2B5EF4-FFF2-40B4-BE49-F238E27FC236}">
                <a16:creationId xmlns:a16="http://schemas.microsoft.com/office/drawing/2014/main" id="{7E0D250F-5A9B-4698-989B-3E86F8A5563F}"/>
              </a:ext>
            </a:extLst>
          </p:cNvPr>
          <p:cNvGrpSpPr/>
          <p:nvPr/>
        </p:nvGrpSpPr>
        <p:grpSpPr>
          <a:xfrm>
            <a:off x="1797245" y="3954925"/>
            <a:ext cx="6918548" cy="659541"/>
            <a:chOff x="0" y="269482"/>
            <a:chExt cx="6604000" cy="1054170"/>
          </a:xfrm>
          <a:solidFill>
            <a:schemeClr val="accent4">
              <a:lumMod val="60000"/>
              <a:lumOff val="40000"/>
            </a:schemeClr>
          </a:solidFill>
          <a:effectLst>
            <a:glow rad="101600">
              <a:schemeClr val="accent1">
                <a:satMod val="175000"/>
                <a:alpha val="40000"/>
              </a:schemeClr>
            </a:glow>
            <a:outerShdw blurRad="317500" dist="50800" dir="7500000" algn="ctr" rotWithShape="0">
              <a:srgbClr val="000000">
                <a:alpha val="83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200000"/>
            </a:lightRig>
          </a:scene3d>
        </p:grpSpPr>
        <p:sp>
          <p:nvSpPr>
            <p:cNvPr id="28" name="Rounded Rectangle 9">
              <a:extLst>
                <a:ext uri="{FF2B5EF4-FFF2-40B4-BE49-F238E27FC236}">
                  <a16:creationId xmlns:a16="http://schemas.microsoft.com/office/drawing/2014/main" id="{F5D1FEE0-7190-40B8-BBCB-FABC2FCBE9FB}"/>
                </a:ext>
              </a:extLst>
            </p:cNvPr>
            <p:cNvSpPr/>
            <p:nvPr/>
          </p:nvSpPr>
          <p:spPr>
            <a:xfrm>
              <a:off x="0" y="269482"/>
              <a:ext cx="6604000" cy="1054170"/>
            </a:xfrm>
            <a:prstGeom prst="roundRect">
              <a:avLst/>
            </a:prstGeom>
            <a:grpFill/>
            <a:sp3d contourW="19050" prstMaterial="metal">
              <a:bevelT w="88900" h="203200"/>
              <a:bevelB w="165100" h="2540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alpha val="90000"/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9" name="Rounded Rectangle 4">
              <a:extLst>
                <a:ext uri="{FF2B5EF4-FFF2-40B4-BE49-F238E27FC236}">
                  <a16:creationId xmlns:a16="http://schemas.microsoft.com/office/drawing/2014/main" id="{924C163B-47B7-43DB-93FA-B5339B887AAB}"/>
                </a:ext>
              </a:extLst>
            </p:cNvPr>
            <p:cNvSpPr/>
            <p:nvPr/>
          </p:nvSpPr>
          <p:spPr>
            <a:xfrm>
              <a:off x="51460" y="320944"/>
              <a:ext cx="6501080" cy="951250"/>
            </a:xfrm>
            <a:prstGeom prst="rect">
              <a:avLst/>
            </a:prstGeom>
            <a:grpFill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152400" tIns="152400" rIns="152400" bIns="152400" spcCol="1270" anchor="ctr"/>
            <a:lstStyle>
              <a:defPPr>
                <a:defRPr lang="en-US">
                  <a:solidFill>
                    <a:schemeClr val="lt1"/>
                  </a:solidFill>
                </a:defRPr>
              </a:defPPr>
              <a:lvl1pPr marL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1pPr>
              <a:lvl2pPr marL="457200" lvl="1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2pPr>
              <a:lvl3pPr marL="914400" lvl="2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3pPr>
              <a:lvl4pPr marL="1371600" lvl="3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4pPr>
              <a:lvl5pPr marL="1828800" lvl="4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5pPr>
              <a:lvl6pPr marL="2286000" lvl="5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6pPr>
              <a:lvl7pPr marL="2743200" lvl="6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7pPr>
              <a:lvl8pPr marL="3200400" lvl="7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8pPr>
              <a:lvl9pPr marL="3657600" lvl="8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9pPr>
            </a:lstStyle>
            <a:p>
              <a:pPr defTabSz="1778044" eaLnBrk="1" hangingPunct="1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sz="1600" b="1" dirty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MENDAPATKAN PIAGAM PENGHARGAAN PENGABDIAN 10 TH &amp; 20 TH DRI BUPATI/WALIKOTA SERTA 30 TH DARI GUBERNUR</a:t>
              </a:r>
            </a:p>
          </p:txBody>
        </p:sp>
      </p:grpSp>
      <p:sp>
        <p:nvSpPr>
          <p:cNvPr id="31" name="Oval 30">
            <a:extLst>
              <a:ext uri="{FF2B5EF4-FFF2-40B4-BE49-F238E27FC236}">
                <a16:creationId xmlns:a16="http://schemas.microsoft.com/office/drawing/2014/main" id="{ADBFDD64-DAC3-40ED-8297-BE959F9BAFBA}"/>
              </a:ext>
            </a:extLst>
          </p:cNvPr>
          <p:cNvSpPr/>
          <p:nvPr/>
        </p:nvSpPr>
        <p:spPr>
          <a:xfrm>
            <a:off x="808564" y="4021605"/>
            <a:ext cx="695089" cy="497370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 w="12700" cap="flat" cmpd="sng" algn="ctr">
            <a:solidFill>
              <a:schemeClr val="accent1"/>
            </a:solidFill>
            <a:prstDash val="solid"/>
          </a:ln>
          <a:effectLst>
            <a:glow rad="101600">
              <a:schemeClr val="accent4">
                <a:satMod val="175000"/>
                <a:alpha val="40000"/>
              </a:schemeClr>
            </a:glow>
            <a:innerShdw blurRad="63500" dist="50800" dir="2700000">
              <a:prstClr val="black">
                <a:alpha val="50000"/>
              </a:prstClr>
            </a:innerShdw>
            <a:reflection blurRad="6350" stA="50000" endA="300" endPos="55000" dir="5400000" sy="-100000" algn="bl" rotWithShape="0"/>
          </a:effectLst>
        </p:spPr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914423">
              <a:defRPr/>
            </a:pPr>
            <a:r>
              <a:rPr lang="en-US" sz="2000" b="1" kern="0" dirty="0">
                <a:latin typeface="Trebuchet MS" panose="020B0603020202020204" pitchFamily="34" charset="0"/>
              </a:rPr>
              <a:t>4</a:t>
            </a:r>
          </a:p>
        </p:txBody>
      </p:sp>
      <p:grpSp>
        <p:nvGrpSpPr>
          <p:cNvPr id="32" name="Group 31">
            <a:extLst>
              <a:ext uri="{FF2B5EF4-FFF2-40B4-BE49-F238E27FC236}">
                <a16:creationId xmlns:a16="http://schemas.microsoft.com/office/drawing/2014/main" id="{CE371CCC-F3E8-448C-AAE8-37F1CBC89DC2}"/>
              </a:ext>
            </a:extLst>
          </p:cNvPr>
          <p:cNvGrpSpPr/>
          <p:nvPr/>
        </p:nvGrpSpPr>
        <p:grpSpPr>
          <a:xfrm>
            <a:off x="1817592" y="4878788"/>
            <a:ext cx="6907307" cy="721909"/>
            <a:chOff x="0" y="269482"/>
            <a:chExt cx="6604000" cy="1054170"/>
          </a:xfrm>
          <a:solidFill>
            <a:schemeClr val="accent3">
              <a:lumMod val="60000"/>
              <a:lumOff val="40000"/>
            </a:schemeClr>
          </a:solidFill>
          <a:effectLst>
            <a:glow rad="101600">
              <a:schemeClr val="accent1">
                <a:satMod val="175000"/>
                <a:alpha val="40000"/>
              </a:schemeClr>
            </a:glow>
            <a:outerShdw blurRad="317500" dist="50800" dir="7500000" algn="ctr" rotWithShape="0">
              <a:srgbClr val="000000">
                <a:alpha val="83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200000"/>
            </a:lightRig>
          </a:scene3d>
        </p:grpSpPr>
        <p:sp>
          <p:nvSpPr>
            <p:cNvPr id="33" name="Rounded Rectangle 9">
              <a:extLst>
                <a:ext uri="{FF2B5EF4-FFF2-40B4-BE49-F238E27FC236}">
                  <a16:creationId xmlns:a16="http://schemas.microsoft.com/office/drawing/2014/main" id="{028A141A-8D84-44D4-BBE7-7835B3CFF391}"/>
                </a:ext>
              </a:extLst>
            </p:cNvPr>
            <p:cNvSpPr/>
            <p:nvPr/>
          </p:nvSpPr>
          <p:spPr>
            <a:xfrm>
              <a:off x="0" y="269482"/>
              <a:ext cx="6604000" cy="1054170"/>
            </a:xfrm>
            <a:prstGeom prst="roundRect">
              <a:avLst/>
            </a:prstGeom>
            <a:grpFill/>
            <a:sp3d contourW="19050" prstMaterial="metal">
              <a:bevelT w="88900" h="203200"/>
              <a:bevelB w="165100" h="2540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alpha val="90000"/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34" name="Rounded Rectangle 4">
              <a:extLst>
                <a:ext uri="{FF2B5EF4-FFF2-40B4-BE49-F238E27FC236}">
                  <a16:creationId xmlns:a16="http://schemas.microsoft.com/office/drawing/2014/main" id="{26B5E40B-4ACE-4697-A69E-CB22DCC72975}"/>
                </a:ext>
              </a:extLst>
            </p:cNvPr>
            <p:cNvSpPr/>
            <p:nvPr/>
          </p:nvSpPr>
          <p:spPr>
            <a:xfrm>
              <a:off x="51460" y="320944"/>
              <a:ext cx="6501080" cy="951250"/>
            </a:xfrm>
            <a:prstGeom prst="rect">
              <a:avLst/>
            </a:prstGeom>
            <a:grpFill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152400" tIns="152400" rIns="152400" bIns="152400" spcCol="1270" anchor="ctr"/>
            <a:lstStyle>
              <a:defPPr>
                <a:defRPr lang="en-US">
                  <a:solidFill>
                    <a:schemeClr val="lt1"/>
                  </a:solidFill>
                </a:defRPr>
              </a:defPPr>
              <a:lvl1pPr marL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1pPr>
              <a:lvl2pPr marL="457200" lvl="1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2pPr>
              <a:lvl3pPr marL="914400" lvl="2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3pPr>
              <a:lvl4pPr marL="1371600" lvl="3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4pPr>
              <a:lvl5pPr marL="1828800" lvl="4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5pPr>
              <a:lvl6pPr marL="2286000" lvl="5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6pPr>
              <a:lvl7pPr marL="2743200" lvl="6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7pPr>
              <a:lvl8pPr marL="3200400" lvl="7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8pPr>
              <a:lvl9pPr marL="3657600" lvl="8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9pPr>
            </a:lstStyle>
            <a:p>
              <a:pPr defTabSz="1778044" eaLnBrk="1" hangingPunct="1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sz="1600" b="1" dirty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MENDAPATKAN BIAYA OPERASIONAL DLM MENUNJANG LAKS. TUGAS</a:t>
              </a:r>
            </a:p>
          </p:txBody>
        </p:sp>
      </p:grpSp>
      <p:sp>
        <p:nvSpPr>
          <p:cNvPr id="36" name="Oval 35">
            <a:extLst>
              <a:ext uri="{FF2B5EF4-FFF2-40B4-BE49-F238E27FC236}">
                <a16:creationId xmlns:a16="http://schemas.microsoft.com/office/drawing/2014/main" id="{CA8CD142-9E0D-47DF-807F-D080ED5302A4}"/>
              </a:ext>
            </a:extLst>
          </p:cNvPr>
          <p:cNvSpPr/>
          <p:nvPr/>
        </p:nvSpPr>
        <p:spPr>
          <a:xfrm>
            <a:off x="800337" y="4954993"/>
            <a:ext cx="712841" cy="497370"/>
          </a:xfrm>
          <a:prstGeom prst="ellipse">
            <a:avLst/>
          </a:prstGeom>
          <a:solidFill>
            <a:schemeClr val="accent3">
              <a:lumMod val="60000"/>
              <a:lumOff val="40000"/>
            </a:schemeClr>
          </a:solidFill>
          <a:ln w="12700" cap="flat" cmpd="sng" algn="ctr">
            <a:solidFill>
              <a:schemeClr val="accent1"/>
            </a:solidFill>
            <a:prstDash val="solid"/>
          </a:ln>
          <a:effectLst>
            <a:glow rad="101600">
              <a:schemeClr val="accent3">
                <a:satMod val="175000"/>
                <a:alpha val="40000"/>
              </a:schemeClr>
            </a:glow>
            <a:innerShdw blurRad="63500" dist="50800" dir="2700000">
              <a:prstClr val="black">
                <a:alpha val="50000"/>
              </a:prstClr>
            </a:innerShdw>
            <a:reflection blurRad="6350" stA="50000" endA="300" endPos="55000" dir="5400000" sy="-100000" algn="bl" rotWithShape="0"/>
          </a:effectLst>
        </p:spPr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914423">
              <a:defRPr/>
            </a:pPr>
            <a:r>
              <a:rPr lang="en-US" sz="2000" b="1" kern="0" dirty="0">
                <a:latin typeface="Trebuchet MS" panose="020B0603020202020204" pitchFamily="34" charset="0"/>
              </a:rPr>
              <a:t>5</a:t>
            </a:r>
          </a:p>
        </p:txBody>
      </p:sp>
    </p:spTree>
    <p:extLst>
      <p:ext uri="{BB962C8B-B14F-4D97-AF65-F5344CB8AC3E}">
        <p14:creationId xmlns:p14="http://schemas.microsoft.com/office/powerpoint/2010/main" val="30579557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3250">
        <p15:prstTrans prst="origami"/>
      </p:transition>
    </mc:Choice>
    <mc:Fallback xmlns="">
      <p:transition spd="slow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Logo Linmas - Perlindungan Masyarakat - Logo Lambang Indonesia">
            <a:extLst>
              <a:ext uri="{FF2B5EF4-FFF2-40B4-BE49-F238E27FC236}">
                <a16:creationId xmlns:a16="http://schemas.microsoft.com/office/drawing/2014/main" id="{9C9EDD19-67FD-4510-AFD7-97C506BCC49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53087" y="139708"/>
            <a:ext cx="961338" cy="953764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37059DBF-490D-4E4D-99FD-1C4BCC5018DF}"/>
              </a:ext>
            </a:extLst>
          </p:cNvPr>
          <p:cNvCxnSpPr/>
          <p:nvPr/>
        </p:nvCxnSpPr>
        <p:spPr>
          <a:xfrm>
            <a:off x="70791" y="1162812"/>
            <a:ext cx="9784080" cy="0"/>
          </a:xfrm>
          <a:prstGeom prst="line">
            <a:avLst/>
          </a:prstGeom>
          <a:ln w="5715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grpSp>
        <p:nvGrpSpPr>
          <p:cNvPr id="7" name="Group 6">
            <a:extLst>
              <a:ext uri="{FF2B5EF4-FFF2-40B4-BE49-F238E27FC236}">
                <a16:creationId xmlns:a16="http://schemas.microsoft.com/office/drawing/2014/main" id="{0230F066-7423-4A8E-8F9D-3C270E99217B}"/>
              </a:ext>
            </a:extLst>
          </p:cNvPr>
          <p:cNvGrpSpPr/>
          <p:nvPr/>
        </p:nvGrpSpPr>
        <p:grpSpPr>
          <a:xfrm>
            <a:off x="1362075" y="92057"/>
            <a:ext cx="8419413" cy="911209"/>
            <a:chOff x="0" y="269482"/>
            <a:chExt cx="6604000" cy="1054170"/>
          </a:xfrm>
          <a:solidFill>
            <a:srgbClr val="FFC000">
              <a:alpha val="75000"/>
            </a:srgbClr>
          </a:solidFill>
          <a:effectLst>
            <a:outerShdw blurRad="317500" dist="50800" dir="7500000" algn="ctr" rotWithShape="0">
              <a:srgbClr val="000000">
                <a:alpha val="83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200000"/>
            </a:lightRig>
          </a:scene3d>
        </p:grpSpPr>
        <p:sp>
          <p:nvSpPr>
            <p:cNvPr id="8" name="Rounded Rectangle 30">
              <a:extLst>
                <a:ext uri="{FF2B5EF4-FFF2-40B4-BE49-F238E27FC236}">
                  <a16:creationId xmlns:a16="http://schemas.microsoft.com/office/drawing/2014/main" id="{90302D6B-041A-4AAE-B778-C1FA366EF801}"/>
                </a:ext>
              </a:extLst>
            </p:cNvPr>
            <p:cNvSpPr/>
            <p:nvPr/>
          </p:nvSpPr>
          <p:spPr>
            <a:xfrm>
              <a:off x="0" y="269482"/>
              <a:ext cx="6604000" cy="1054170"/>
            </a:xfrm>
            <a:prstGeom prst="roundRect">
              <a:avLst/>
            </a:prstGeom>
            <a:grpFill/>
            <a:sp3d contourW="19050" prstMaterial="metal">
              <a:bevelT w="88900" h="203200"/>
              <a:bevelB w="165100" h="2540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alpha val="90000"/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9" name="Rounded Rectangle 4">
              <a:extLst>
                <a:ext uri="{FF2B5EF4-FFF2-40B4-BE49-F238E27FC236}">
                  <a16:creationId xmlns:a16="http://schemas.microsoft.com/office/drawing/2014/main" id="{C1D98541-4DD0-4613-A546-7C209F50D708}"/>
                </a:ext>
              </a:extLst>
            </p:cNvPr>
            <p:cNvSpPr/>
            <p:nvPr/>
          </p:nvSpPr>
          <p:spPr>
            <a:xfrm>
              <a:off x="51460" y="320943"/>
              <a:ext cx="6501080" cy="951250"/>
            </a:xfrm>
            <a:prstGeom prst="rect">
              <a:avLst/>
            </a:prstGeom>
            <a:grpFill/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152400" tIns="152400" rIns="152400" bIns="152400" spcCol="1270" anchor="ctr"/>
            <a:lstStyle>
              <a:defPPr>
                <a:defRPr lang="en-US">
                  <a:solidFill>
                    <a:schemeClr val="lt1"/>
                  </a:solidFill>
                </a:defRPr>
              </a:defPPr>
              <a:lvl1pPr marL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1pPr>
              <a:lvl2pPr marL="457200" lvl="1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2pPr>
              <a:lvl3pPr marL="914400" lvl="2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3pPr>
              <a:lvl4pPr marL="1371600" lvl="3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4pPr>
              <a:lvl5pPr marL="1828800" lvl="4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5pPr>
              <a:lvl6pPr marL="2286000" lvl="5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6pPr>
              <a:lvl7pPr marL="2743200" lvl="6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7pPr>
              <a:lvl8pPr marL="3200400" lvl="7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8pPr>
              <a:lvl9pPr marL="3657600" lvl="8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9pPr>
            </a:lstStyle>
            <a:p>
              <a:pPr algn="ctr" defTabSz="1778044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sz="3600" b="1" dirty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KEWAJIBAN SATLINMAS</a:t>
              </a:r>
              <a:endParaRPr lang="en-US" sz="3600" b="1" dirty="0">
                <a:solidFill>
                  <a:prstClr val="black"/>
                </a:solidFill>
                <a:latin typeface="Aharoni" panose="02010803020104030203" pitchFamily="2" charset="-79"/>
                <a:cs typeface="Aharoni" panose="02010803020104030203" pitchFamily="2" charset="-79"/>
              </a:endParaRPr>
            </a:p>
          </p:txBody>
        </p:sp>
      </p:grpSp>
      <p:pic>
        <p:nvPicPr>
          <p:cNvPr id="10" name="Picture 9" descr="radar">
            <a:extLst>
              <a:ext uri="{FF2B5EF4-FFF2-40B4-BE49-F238E27FC236}">
                <a16:creationId xmlns:a16="http://schemas.microsoft.com/office/drawing/2014/main" id="{2141FC67-D41C-4DE5-AFD9-85E9C4A48B9C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760021" y="5815030"/>
            <a:ext cx="1023088" cy="903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488F15CA-4EBA-4B1F-BF13-D18904475E50}"/>
              </a:ext>
            </a:extLst>
          </p:cNvPr>
          <p:cNvSpPr txBox="1"/>
          <p:nvPr/>
        </p:nvSpPr>
        <p:spPr>
          <a:xfrm>
            <a:off x="9011068" y="6035841"/>
            <a:ext cx="52099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chemeClr val="bg1"/>
                </a:solidFill>
              </a:rPr>
              <a:t>13</a:t>
            </a: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5352F120-349C-4FEF-A982-DFE350CAACFA}"/>
              </a:ext>
            </a:extLst>
          </p:cNvPr>
          <p:cNvGrpSpPr/>
          <p:nvPr/>
        </p:nvGrpSpPr>
        <p:grpSpPr>
          <a:xfrm>
            <a:off x="1798541" y="1544501"/>
            <a:ext cx="6917251" cy="919826"/>
            <a:chOff x="0" y="269482"/>
            <a:chExt cx="6604000" cy="1054170"/>
          </a:xfrm>
          <a:solidFill>
            <a:srgbClr val="92D050"/>
          </a:solidFill>
          <a:effectLst>
            <a:glow rad="101600">
              <a:schemeClr val="accent1">
                <a:satMod val="175000"/>
                <a:alpha val="40000"/>
              </a:schemeClr>
            </a:glow>
            <a:outerShdw blurRad="317500" dist="50800" dir="7500000" algn="ctr" rotWithShape="0">
              <a:srgbClr val="000000">
                <a:alpha val="83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200000"/>
            </a:lightRig>
          </a:scene3d>
        </p:grpSpPr>
        <p:sp>
          <p:nvSpPr>
            <p:cNvPr id="13" name="Rounded Rectangle 9">
              <a:extLst>
                <a:ext uri="{FF2B5EF4-FFF2-40B4-BE49-F238E27FC236}">
                  <a16:creationId xmlns:a16="http://schemas.microsoft.com/office/drawing/2014/main" id="{EDAE9026-3BEB-4473-9721-C2A2B93EA759}"/>
                </a:ext>
              </a:extLst>
            </p:cNvPr>
            <p:cNvSpPr/>
            <p:nvPr/>
          </p:nvSpPr>
          <p:spPr>
            <a:xfrm>
              <a:off x="0" y="269482"/>
              <a:ext cx="6604000" cy="1054170"/>
            </a:xfrm>
            <a:prstGeom prst="roundRect">
              <a:avLst/>
            </a:prstGeom>
            <a:grpFill/>
            <a:sp3d contourW="19050" prstMaterial="metal">
              <a:bevelT w="88900" h="203200"/>
              <a:bevelB w="165100" h="2540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alpha val="90000"/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4" name="Rounded Rectangle 4">
              <a:extLst>
                <a:ext uri="{FF2B5EF4-FFF2-40B4-BE49-F238E27FC236}">
                  <a16:creationId xmlns:a16="http://schemas.microsoft.com/office/drawing/2014/main" id="{22A8F226-3773-434A-8A21-C212FB08E340}"/>
                </a:ext>
              </a:extLst>
            </p:cNvPr>
            <p:cNvSpPr/>
            <p:nvPr/>
          </p:nvSpPr>
          <p:spPr>
            <a:xfrm>
              <a:off x="51460" y="320944"/>
              <a:ext cx="6501080" cy="951249"/>
            </a:xfrm>
            <a:prstGeom prst="rect">
              <a:avLst/>
            </a:prstGeom>
            <a:grpFill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152400" tIns="152400" rIns="152400" bIns="152400" spcCol="1270" anchor="ctr"/>
            <a:lstStyle>
              <a:defPPr>
                <a:defRPr lang="en-US">
                  <a:solidFill>
                    <a:schemeClr val="lt1"/>
                  </a:solidFill>
                </a:defRPr>
              </a:defPPr>
              <a:lvl1pPr marL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1pPr>
              <a:lvl2pPr marL="457200" lvl="1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2pPr>
              <a:lvl3pPr marL="914400" lvl="2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3pPr>
              <a:lvl4pPr marL="1371600" lvl="3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4pPr>
              <a:lvl5pPr marL="1828800" lvl="4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5pPr>
              <a:lvl6pPr marL="2286000" lvl="5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6pPr>
              <a:lvl7pPr marL="2743200" lvl="6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7pPr>
              <a:lvl8pPr marL="3200400" lvl="7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8pPr>
              <a:lvl9pPr marL="3657600" lvl="8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9pPr>
            </a:lstStyle>
            <a:p>
              <a:pPr defTabSz="1778044" eaLnBrk="1" hangingPunct="1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sz="1600" b="1" dirty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LAKS. TUGAS DGN TANGGUNG JAWAB &amp; MENJUNJUNG TINGGI NORMA HUKUM, AGAMA, SUSILA &amp; PERILAKU SOSIAL YG HIDUP &amp; BERKEMBANG DI MASYARAKAT</a:t>
              </a:r>
            </a:p>
          </p:txBody>
        </p:sp>
      </p:grpSp>
      <p:sp>
        <p:nvSpPr>
          <p:cNvPr id="16" name="Oval 15">
            <a:extLst>
              <a:ext uri="{FF2B5EF4-FFF2-40B4-BE49-F238E27FC236}">
                <a16:creationId xmlns:a16="http://schemas.microsoft.com/office/drawing/2014/main" id="{5633B982-05C5-46D0-8122-44B39A183CD2}"/>
              </a:ext>
            </a:extLst>
          </p:cNvPr>
          <p:cNvSpPr/>
          <p:nvPr/>
        </p:nvSpPr>
        <p:spPr>
          <a:xfrm>
            <a:off x="809863" y="1573080"/>
            <a:ext cx="676038" cy="506288"/>
          </a:xfrm>
          <a:prstGeom prst="ellipse">
            <a:avLst/>
          </a:prstGeom>
          <a:solidFill>
            <a:srgbClr val="92D050"/>
          </a:solidFill>
          <a:ln w="12700" cap="flat" cmpd="sng" algn="ctr">
            <a:solidFill>
              <a:schemeClr val="accent1"/>
            </a:solidFill>
            <a:prstDash val="solid"/>
          </a:ln>
          <a:effectLst>
            <a:glow rad="101600">
              <a:schemeClr val="accent3">
                <a:satMod val="175000"/>
                <a:alpha val="40000"/>
              </a:schemeClr>
            </a:glow>
            <a:innerShdw blurRad="63500" dist="50800" dir="2700000">
              <a:prstClr val="black">
                <a:alpha val="50000"/>
              </a:prstClr>
            </a:innerShdw>
            <a:reflection blurRad="6350" stA="50000" endA="300" endPos="55000" dir="5400000" sy="-100000" algn="bl" rotWithShape="0"/>
          </a:effectLst>
        </p:spPr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914423">
              <a:defRPr/>
            </a:pPr>
            <a:r>
              <a:rPr lang="en-US" sz="2000" b="1" kern="0" dirty="0">
                <a:latin typeface="Trebuchet MS" panose="020B0603020202020204" pitchFamily="34" charset="0"/>
              </a:rPr>
              <a:t>1</a:t>
            </a:r>
          </a:p>
        </p:txBody>
      </p:sp>
      <p:grpSp>
        <p:nvGrpSpPr>
          <p:cNvPr id="17" name="Group 16">
            <a:extLst>
              <a:ext uri="{FF2B5EF4-FFF2-40B4-BE49-F238E27FC236}">
                <a16:creationId xmlns:a16="http://schemas.microsoft.com/office/drawing/2014/main" id="{2CFC6188-EC44-485F-98C7-84489FB3ED5E}"/>
              </a:ext>
            </a:extLst>
          </p:cNvPr>
          <p:cNvGrpSpPr/>
          <p:nvPr/>
        </p:nvGrpSpPr>
        <p:grpSpPr>
          <a:xfrm>
            <a:off x="1798543" y="2839805"/>
            <a:ext cx="3554507" cy="569233"/>
            <a:chOff x="0" y="269482"/>
            <a:chExt cx="6604000" cy="1054170"/>
          </a:xfrm>
          <a:solidFill>
            <a:srgbClr val="FFFF00"/>
          </a:solidFill>
          <a:effectLst>
            <a:glow rad="101600">
              <a:schemeClr val="accent1">
                <a:satMod val="175000"/>
                <a:alpha val="40000"/>
              </a:schemeClr>
            </a:glow>
            <a:outerShdw blurRad="317500" dist="50800" dir="7500000" algn="ctr" rotWithShape="0">
              <a:srgbClr val="000000">
                <a:alpha val="83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200000"/>
            </a:lightRig>
          </a:scene3d>
        </p:grpSpPr>
        <p:sp>
          <p:nvSpPr>
            <p:cNvPr id="18" name="Rounded Rectangle 9">
              <a:extLst>
                <a:ext uri="{FF2B5EF4-FFF2-40B4-BE49-F238E27FC236}">
                  <a16:creationId xmlns:a16="http://schemas.microsoft.com/office/drawing/2014/main" id="{55FF893F-394E-4D41-962B-577CC3972563}"/>
                </a:ext>
              </a:extLst>
            </p:cNvPr>
            <p:cNvSpPr/>
            <p:nvPr/>
          </p:nvSpPr>
          <p:spPr>
            <a:xfrm>
              <a:off x="0" y="269482"/>
              <a:ext cx="6604000" cy="1054170"/>
            </a:xfrm>
            <a:prstGeom prst="roundRect">
              <a:avLst/>
            </a:prstGeom>
            <a:grpFill/>
            <a:sp3d contourW="19050" prstMaterial="metal">
              <a:bevelT w="88900" h="203200"/>
              <a:bevelB w="165100" h="2540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alpha val="90000"/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9" name="Rounded Rectangle 4">
              <a:extLst>
                <a:ext uri="{FF2B5EF4-FFF2-40B4-BE49-F238E27FC236}">
                  <a16:creationId xmlns:a16="http://schemas.microsoft.com/office/drawing/2014/main" id="{F46CE72A-4CD7-4983-8CE4-94805B9440AA}"/>
                </a:ext>
              </a:extLst>
            </p:cNvPr>
            <p:cNvSpPr/>
            <p:nvPr/>
          </p:nvSpPr>
          <p:spPr>
            <a:xfrm>
              <a:off x="51460" y="320944"/>
              <a:ext cx="6501080" cy="951250"/>
            </a:xfrm>
            <a:prstGeom prst="rect">
              <a:avLst/>
            </a:prstGeom>
            <a:grpFill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152400" tIns="152400" rIns="152400" bIns="152400" spcCol="1270" anchor="ctr"/>
            <a:lstStyle>
              <a:defPPr>
                <a:defRPr lang="en-US">
                  <a:solidFill>
                    <a:schemeClr val="lt1"/>
                  </a:solidFill>
                </a:defRPr>
              </a:defPPr>
              <a:lvl1pPr marL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1pPr>
              <a:lvl2pPr marL="457200" lvl="1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2pPr>
              <a:lvl3pPr marL="914400" lvl="2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3pPr>
              <a:lvl4pPr marL="1371600" lvl="3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4pPr>
              <a:lvl5pPr marL="1828800" lvl="4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5pPr>
              <a:lvl6pPr marL="2286000" lvl="5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6pPr>
              <a:lvl7pPr marL="2743200" lvl="6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7pPr>
              <a:lvl8pPr marL="3200400" lvl="7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8pPr>
              <a:lvl9pPr marL="3657600" lvl="8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9pPr>
            </a:lstStyle>
            <a:p>
              <a:pPr defTabSz="1778044" eaLnBrk="1" hangingPunct="1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sz="1600" b="1" dirty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LAKS. JANJI SATLINMAS</a:t>
              </a:r>
            </a:p>
          </p:txBody>
        </p:sp>
      </p:grpSp>
      <p:sp>
        <p:nvSpPr>
          <p:cNvPr id="21" name="Oval 20">
            <a:extLst>
              <a:ext uri="{FF2B5EF4-FFF2-40B4-BE49-F238E27FC236}">
                <a16:creationId xmlns:a16="http://schemas.microsoft.com/office/drawing/2014/main" id="{7D3D74A4-FD23-4F4B-959C-C845A018294A}"/>
              </a:ext>
            </a:extLst>
          </p:cNvPr>
          <p:cNvSpPr/>
          <p:nvPr/>
        </p:nvSpPr>
        <p:spPr>
          <a:xfrm>
            <a:off x="810145" y="2858860"/>
            <a:ext cx="676039" cy="506288"/>
          </a:xfrm>
          <a:prstGeom prst="ellipse">
            <a:avLst/>
          </a:prstGeom>
          <a:solidFill>
            <a:srgbClr val="FFFF00"/>
          </a:solidFill>
          <a:ln w="12700" cap="flat" cmpd="sng" algn="ctr">
            <a:solidFill>
              <a:schemeClr val="accent1"/>
            </a:solidFill>
            <a:prstDash val="solid"/>
          </a:ln>
          <a:effectLst>
            <a:glow rad="101600">
              <a:schemeClr val="accent4">
                <a:satMod val="175000"/>
                <a:alpha val="40000"/>
              </a:schemeClr>
            </a:glow>
            <a:innerShdw blurRad="63500" dist="50800" dir="2700000">
              <a:prstClr val="black">
                <a:alpha val="50000"/>
              </a:prstClr>
            </a:innerShdw>
            <a:reflection blurRad="6350" stA="50000" endA="300" endPos="55000" dir="5400000" sy="-100000" algn="bl" rotWithShape="0"/>
          </a:effectLst>
        </p:spPr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914423">
              <a:defRPr/>
            </a:pPr>
            <a:r>
              <a:rPr lang="en-US" sz="2000" b="1" kern="0" dirty="0">
                <a:latin typeface="Trebuchet MS" panose="020B0603020202020204" pitchFamily="34" charset="0"/>
              </a:rPr>
              <a:t>2</a:t>
            </a:r>
          </a:p>
        </p:txBody>
      </p:sp>
      <p:grpSp>
        <p:nvGrpSpPr>
          <p:cNvPr id="22" name="Group 21">
            <a:extLst>
              <a:ext uri="{FF2B5EF4-FFF2-40B4-BE49-F238E27FC236}">
                <a16:creationId xmlns:a16="http://schemas.microsoft.com/office/drawing/2014/main" id="{54A00DC3-0EFF-442B-B859-4C87F796F2A3}"/>
              </a:ext>
            </a:extLst>
          </p:cNvPr>
          <p:cNvGrpSpPr/>
          <p:nvPr/>
        </p:nvGrpSpPr>
        <p:grpSpPr>
          <a:xfrm>
            <a:off x="1779492" y="3810291"/>
            <a:ext cx="6936300" cy="919824"/>
            <a:chOff x="0" y="269482"/>
            <a:chExt cx="6604000" cy="1054170"/>
          </a:xfrm>
          <a:solidFill>
            <a:schemeClr val="accent6">
              <a:lumMod val="40000"/>
              <a:lumOff val="60000"/>
            </a:schemeClr>
          </a:solidFill>
          <a:effectLst>
            <a:glow rad="101600">
              <a:schemeClr val="accent1">
                <a:satMod val="175000"/>
                <a:alpha val="40000"/>
              </a:schemeClr>
            </a:glow>
            <a:outerShdw blurRad="317500" dist="50800" dir="7500000" algn="ctr" rotWithShape="0">
              <a:srgbClr val="000000">
                <a:alpha val="83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200000"/>
            </a:lightRig>
          </a:scene3d>
        </p:grpSpPr>
        <p:sp>
          <p:nvSpPr>
            <p:cNvPr id="23" name="Rounded Rectangle 9">
              <a:extLst>
                <a:ext uri="{FF2B5EF4-FFF2-40B4-BE49-F238E27FC236}">
                  <a16:creationId xmlns:a16="http://schemas.microsoft.com/office/drawing/2014/main" id="{C973C529-EB6B-47A6-94DA-0F3FA676CB9D}"/>
                </a:ext>
              </a:extLst>
            </p:cNvPr>
            <p:cNvSpPr/>
            <p:nvPr/>
          </p:nvSpPr>
          <p:spPr>
            <a:xfrm>
              <a:off x="0" y="269482"/>
              <a:ext cx="6604000" cy="1054170"/>
            </a:xfrm>
            <a:prstGeom prst="roundRect">
              <a:avLst/>
            </a:prstGeom>
            <a:grpFill/>
            <a:sp3d contourW="19050" prstMaterial="metal">
              <a:bevelT w="88900" h="203200"/>
              <a:bevelB w="165100" h="2540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alpha val="90000"/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4" name="Rounded Rectangle 4">
              <a:extLst>
                <a:ext uri="{FF2B5EF4-FFF2-40B4-BE49-F238E27FC236}">
                  <a16:creationId xmlns:a16="http://schemas.microsoft.com/office/drawing/2014/main" id="{44813919-0966-4BED-9685-3C33E3BA3924}"/>
                </a:ext>
              </a:extLst>
            </p:cNvPr>
            <p:cNvSpPr/>
            <p:nvPr/>
          </p:nvSpPr>
          <p:spPr>
            <a:xfrm>
              <a:off x="51460" y="320944"/>
              <a:ext cx="6501080" cy="951250"/>
            </a:xfrm>
            <a:prstGeom prst="rect">
              <a:avLst/>
            </a:prstGeom>
            <a:grpFill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152400" tIns="152400" rIns="152400" bIns="152400" spcCol="1270" anchor="ctr"/>
            <a:lstStyle>
              <a:defPPr>
                <a:defRPr lang="en-US">
                  <a:solidFill>
                    <a:schemeClr val="lt1"/>
                  </a:solidFill>
                </a:defRPr>
              </a:defPPr>
              <a:lvl1pPr marL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1pPr>
              <a:lvl2pPr marL="457200" lvl="1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2pPr>
              <a:lvl3pPr marL="914400" lvl="2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3pPr>
              <a:lvl4pPr marL="1371600" lvl="3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4pPr>
              <a:lvl5pPr marL="1828800" lvl="4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5pPr>
              <a:lvl6pPr marL="2286000" lvl="5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6pPr>
              <a:lvl7pPr marL="2743200" lvl="6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7pPr>
              <a:lvl8pPr marL="3200400" lvl="7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8pPr>
              <a:lvl9pPr marL="3657600" lvl="8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9pPr>
            </a:lstStyle>
            <a:p>
              <a:pPr defTabSz="1778044" eaLnBrk="1" hangingPunct="1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sz="1600" b="1" dirty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MELAPORKAN KPD KA SATLINMAS APABILA DITEMUKAN /PATUT DIDUGA ADANYA GANGGUAN KEAMANAN, KETENTRAMAN &amp; KETERTIBAN MASYARAKAT SERTA LINMAS</a:t>
              </a:r>
            </a:p>
          </p:txBody>
        </p:sp>
      </p:grpSp>
      <p:sp>
        <p:nvSpPr>
          <p:cNvPr id="26" name="Oval 25">
            <a:extLst>
              <a:ext uri="{FF2B5EF4-FFF2-40B4-BE49-F238E27FC236}">
                <a16:creationId xmlns:a16="http://schemas.microsoft.com/office/drawing/2014/main" id="{D1C52F1E-03B1-45C0-A735-82969C8C842E}"/>
              </a:ext>
            </a:extLst>
          </p:cNvPr>
          <p:cNvSpPr/>
          <p:nvPr/>
        </p:nvSpPr>
        <p:spPr>
          <a:xfrm>
            <a:off x="809861" y="3848394"/>
            <a:ext cx="695089" cy="506289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  <a:ln w="12700" cap="flat" cmpd="sng" algn="ctr">
            <a:solidFill>
              <a:schemeClr val="accent1"/>
            </a:solidFill>
            <a:prstDash val="solid"/>
          </a:ln>
          <a:effectLst>
            <a:glow rad="101600">
              <a:schemeClr val="accent6">
                <a:satMod val="175000"/>
                <a:alpha val="40000"/>
              </a:schemeClr>
            </a:glow>
            <a:innerShdw blurRad="63500" dist="50800" dir="2700000">
              <a:prstClr val="black">
                <a:alpha val="50000"/>
              </a:prstClr>
            </a:innerShdw>
            <a:reflection blurRad="6350" stA="50000" endA="300" endPos="55000" dir="5400000" sy="-100000" algn="bl" rotWithShape="0"/>
          </a:effectLst>
        </p:spPr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914423">
              <a:defRPr/>
            </a:pPr>
            <a:r>
              <a:rPr lang="en-US" sz="2000" b="1" kern="0" dirty="0">
                <a:latin typeface="Trebuchet MS" panose="020B0603020202020204" pitchFamily="34" charset="0"/>
              </a:rPr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392035728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750">
        <p15:prstTrans prst="wind"/>
      </p:transition>
    </mc:Choice>
    <mc:Fallback xmlns="">
      <p:transition spd="slow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" name="Picture 28">
            <a:extLst>
              <a:ext uri="{FF2B5EF4-FFF2-40B4-BE49-F238E27FC236}">
                <a16:creationId xmlns:a16="http://schemas.microsoft.com/office/drawing/2014/main" id="{A7A727BB-BCD8-4F7F-A07B-B760C6B5BD4B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36" b="-19"/>
          <a:stretch/>
        </p:blipFill>
        <p:spPr>
          <a:xfrm>
            <a:off x="-11926" y="1"/>
            <a:ext cx="9906000" cy="6857999"/>
          </a:xfrm>
          <a:prstGeom prst="rect">
            <a:avLst/>
          </a:prstGeom>
        </p:spPr>
      </p:pic>
      <p:pic>
        <p:nvPicPr>
          <p:cNvPr id="6" name="Picture 5" descr="Logo Linmas - Perlindungan Masyarakat - Logo Lambang Indonesia">
            <a:extLst>
              <a:ext uri="{FF2B5EF4-FFF2-40B4-BE49-F238E27FC236}">
                <a16:creationId xmlns:a16="http://schemas.microsoft.com/office/drawing/2014/main" id="{9C9EDD19-67FD-4510-AFD7-97C506BCC49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325037" y="263532"/>
            <a:ext cx="1232074" cy="1222367"/>
          </a:xfrm>
          <a:prstGeom prst="rect">
            <a:avLst/>
          </a:prstGeom>
          <a:noFill/>
          <a:ln>
            <a:noFill/>
          </a:ln>
        </p:spPr>
      </p:pic>
      <p:sp>
        <p:nvSpPr>
          <p:cNvPr id="25" name="TextBox 15">
            <a:extLst>
              <a:ext uri="{FF2B5EF4-FFF2-40B4-BE49-F238E27FC236}">
                <a16:creationId xmlns:a16="http://schemas.microsoft.com/office/drawing/2014/main" id="{A4823036-326E-4AE7-8DBC-456F3BB3F078}"/>
              </a:ext>
            </a:extLst>
          </p:cNvPr>
          <p:cNvSpPr txBox="1"/>
          <p:nvPr/>
        </p:nvSpPr>
        <p:spPr>
          <a:xfrm>
            <a:off x="438148" y="3079968"/>
            <a:ext cx="8896352" cy="1815882"/>
          </a:xfrm>
          <a:prstGeom prst="rect">
            <a:avLst/>
          </a:prstGeom>
          <a:noFill/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9pPr>
          </a:lstStyle>
          <a:p>
            <a:pPr algn="ctr" defTabSz="914423" eaLnBrk="0" hangingPunct="0">
              <a:defRPr/>
            </a:pPr>
            <a:r>
              <a:rPr lang="nl-NL" sz="2800" b="1" dirty="0">
                <a:solidFill>
                  <a:schemeClr val="bg1"/>
                </a:solidFill>
                <a:latin typeface="Bahnschrift" panose="020B0502040204020203" pitchFamily="34" charset="0"/>
                <a:cs typeface="Arial" panose="020B0604020202020204" pitchFamily="34" charset="0"/>
              </a:rPr>
              <a:t>DEMIKIANLAH SOSIALISASI PERMENDAGRI NO 26 TAHUN 2020, SEMOGA MEMBAWA MANFAAT DAN MEMBAWA KEMAJUAN BAGI LAKS. TUGAS LINMAS KEDEPAN</a:t>
            </a:r>
            <a:r>
              <a:rPr lang="nl-NL" sz="2800" b="1" dirty="0">
                <a:solidFill>
                  <a:schemeClr val="accent1"/>
                </a:solidFill>
                <a:latin typeface="Bahnschrift" panose="020B0502040204020203" pitchFamily="34" charset="0"/>
                <a:cs typeface="Arial" panose="020B0604020202020204" pitchFamily="34" charset="0"/>
              </a:rPr>
              <a:t>.</a:t>
            </a:r>
            <a:endParaRPr lang="en-ID" sz="2800" b="1" dirty="0">
              <a:solidFill>
                <a:schemeClr val="accent1"/>
              </a:solidFill>
              <a:latin typeface="Bahnschrift" panose="020B0502040204020203" pitchFamily="34" charset="0"/>
              <a:cs typeface="Arial" panose="020B0604020202020204" pitchFamily="34" charset="0"/>
            </a:endParaRPr>
          </a:p>
        </p:txBody>
      </p:sp>
      <p:sp>
        <p:nvSpPr>
          <p:cNvPr id="27" name="TextBox 15">
            <a:extLst>
              <a:ext uri="{FF2B5EF4-FFF2-40B4-BE49-F238E27FC236}">
                <a16:creationId xmlns:a16="http://schemas.microsoft.com/office/drawing/2014/main" id="{874780D4-C883-495F-972A-52C603C88671}"/>
              </a:ext>
            </a:extLst>
          </p:cNvPr>
          <p:cNvSpPr txBox="1"/>
          <p:nvPr/>
        </p:nvSpPr>
        <p:spPr>
          <a:xfrm>
            <a:off x="438148" y="5218570"/>
            <a:ext cx="9248775" cy="1015663"/>
          </a:xfrm>
          <a:prstGeom prst="rect">
            <a:avLst/>
          </a:prstGeom>
          <a:noFill/>
          <a:ln>
            <a:noFill/>
          </a:ln>
          <a:effectLst>
            <a:outerShdw blurRad="107950" dist="12700" dir="5400000" algn="ctr">
              <a:srgbClr val="000000"/>
            </a:outerShdw>
          </a:effectLst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9pPr>
          </a:lstStyle>
          <a:p>
            <a:pPr algn="ctr" defTabSz="914423" eaLnBrk="0" hangingPunct="0">
              <a:defRPr/>
            </a:pPr>
            <a:r>
              <a:rPr lang="nl-NL" sz="6000" b="1" dirty="0">
                <a:solidFill>
                  <a:srgbClr val="FFFF00"/>
                </a:solidFill>
                <a:latin typeface="Monotype Corsiva" panose="03010101010201010101" pitchFamily="66" charset="0"/>
                <a:cs typeface="Arial" panose="020B0604020202020204" pitchFamily="34" charset="0"/>
              </a:rPr>
              <a:t>SEKIAN  TERIMAKASIH</a:t>
            </a:r>
            <a:endParaRPr lang="en-ID" sz="6000" b="1" dirty="0">
              <a:solidFill>
                <a:srgbClr val="FFFF00"/>
              </a:solidFill>
              <a:latin typeface="Monotype Corsiva" panose="03010101010201010101" pitchFamily="66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0249138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500">
        <p15:prstTrans prst="curtains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Logo Linmas - Perlindungan Masyarakat - Logo Lambang Indonesia">
            <a:extLst>
              <a:ext uri="{FF2B5EF4-FFF2-40B4-BE49-F238E27FC236}">
                <a16:creationId xmlns:a16="http://schemas.microsoft.com/office/drawing/2014/main" id="{9C9EDD19-67FD-4510-AFD7-97C506BCC49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53087" y="139708"/>
            <a:ext cx="1117930" cy="1109122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37059DBF-490D-4E4D-99FD-1C4BCC5018DF}"/>
              </a:ext>
            </a:extLst>
          </p:cNvPr>
          <p:cNvCxnSpPr/>
          <p:nvPr/>
        </p:nvCxnSpPr>
        <p:spPr>
          <a:xfrm>
            <a:off x="70791" y="1353312"/>
            <a:ext cx="9784080" cy="0"/>
          </a:xfrm>
          <a:prstGeom prst="line">
            <a:avLst/>
          </a:prstGeom>
          <a:ln w="5715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grpSp>
        <p:nvGrpSpPr>
          <p:cNvPr id="7" name="Group 6">
            <a:extLst>
              <a:ext uri="{FF2B5EF4-FFF2-40B4-BE49-F238E27FC236}">
                <a16:creationId xmlns:a16="http://schemas.microsoft.com/office/drawing/2014/main" id="{0230F066-7423-4A8E-8F9D-3C270E99217B}"/>
              </a:ext>
            </a:extLst>
          </p:cNvPr>
          <p:cNvGrpSpPr/>
          <p:nvPr/>
        </p:nvGrpSpPr>
        <p:grpSpPr>
          <a:xfrm>
            <a:off x="1481328" y="139682"/>
            <a:ext cx="8271585" cy="1109122"/>
            <a:chOff x="0" y="269482"/>
            <a:chExt cx="6604000" cy="1054170"/>
          </a:xfrm>
          <a:solidFill>
            <a:schemeClr val="accent4">
              <a:lumMod val="60000"/>
              <a:lumOff val="40000"/>
              <a:alpha val="75000"/>
            </a:schemeClr>
          </a:solidFill>
          <a:effectLst>
            <a:outerShdw blurRad="317500" dist="50800" dir="7500000" algn="ctr" rotWithShape="0">
              <a:srgbClr val="000000">
                <a:alpha val="83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200000"/>
            </a:lightRig>
          </a:scene3d>
        </p:grpSpPr>
        <p:sp>
          <p:nvSpPr>
            <p:cNvPr id="8" name="Rounded Rectangle 30">
              <a:extLst>
                <a:ext uri="{FF2B5EF4-FFF2-40B4-BE49-F238E27FC236}">
                  <a16:creationId xmlns:a16="http://schemas.microsoft.com/office/drawing/2014/main" id="{90302D6B-041A-4AAE-B778-C1FA366EF801}"/>
                </a:ext>
              </a:extLst>
            </p:cNvPr>
            <p:cNvSpPr/>
            <p:nvPr/>
          </p:nvSpPr>
          <p:spPr>
            <a:xfrm>
              <a:off x="0" y="269482"/>
              <a:ext cx="6604000" cy="1054170"/>
            </a:xfrm>
            <a:prstGeom prst="roundRect">
              <a:avLst/>
            </a:prstGeom>
            <a:grpFill/>
            <a:sp3d contourW="19050" prstMaterial="metal">
              <a:bevelT w="88900" h="203200"/>
              <a:bevelB w="165100" h="2540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alpha val="90000"/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9" name="Rounded Rectangle 4">
              <a:extLst>
                <a:ext uri="{FF2B5EF4-FFF2-40B4-BE49-F238E27FC236}">
                  <a16:creationId xmlns:a16="http://schemas.microsoft.com/office/drawing/2014/main" id="{C1D98541-4DD0-4613-A546-7C209F50D708}"/>
                </a:ext>
              </a:extLst>
            </p:cNvPr>
            <p:cNvSpPr/>
            <p:nvPr/>
          </p:nvSpPr>
          <p:spPr>
            <a:xfrm>
              <a:off x="51460" y="320943"/>
              <a:ext cx="6501080" cy="951250"/>
            </a:xfrm>
            <a:prstGeom prst="rect">
              <a:avLst/>
            </a:prstGeom>
            <a:grpFill/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152400" tIns="152400" rIns="152400" bIns="152400" spcCol="1270" anchor="ctr"/>
            <a:lstStyle>
              <a:defPPr>
                <a:defRPr lang="en-US">
                  <a:solidFill>
                    <a:schemeClr val="lt1"/>
                  </a:solidFill>
                </a:defRPr>
              </a:defPPr>
              <a:lvl1pPr marL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1pPr>
              <a:lvl2pPr marL="457200" lvl="1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2pPr>
              <a:lvl3pPr marL="914400" lvl="2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3pPr>
              <a:lvl4pPr marL="1371600" lvl="3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4pPr>
              <a:lvl5pPr marL="1828800" lvl="4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5pPr>
              <a:lvl6pPr marL="2286000" lvl="5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6pPr>
              <a:lvl7pPr marL="2743200" lvl="6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7pPr>
              <a:lvl8pPr marL="3200400" lvl="7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8pPr>
              <a:lvl9pPr marL="3657600" lvl="8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9pPr>
            </a:lstStyle>
            <a:p>
              <a:pPr algn="ctr" defTabSz="1778044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sz="3400" b="1" dirty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5400" b="1" dirty="0">
                  <a:solidFill>
                    <a:prstClr val="black"/>
                  </a:solidFill>
                  <a:latin typeface="Aharoni" panose="02010803020104030203" pitchFamily="2" charset="-79"/>
                  <a:cs typeface="Aharoni" panose="02010803020104030203" pitchFamily="2" charset="-79"/>
                </a:rPr>
                <a:t>TATA URUT</a:t>
              </a:r>
            </a:p>
          </p:txBody>
        </p:sp>
      </p:grpSp>
      <p:grpSp>
        <p:nvGrpSpPr>
          <p:cNvPr id="10" name="Group 9">
            <a:extLst>
              <a:ext uri="{FF2B5EF4-FFF2-40B4-BE49-F238E27FC236}">
                <a16:creationId xmlns:a16="http://schemas.microsoft.com/office/drawing/2014/main" id="{DAA14F3C-E849-474D-8585-4D1A60359D12}"/>
              </a:ext>
            </a:extLst>
          </p:cNvPr>
          <p:cNvGrpSpPr/>
          <p:nvPr/>
        </p:nvGrpSpPr>
        <p:grpSpPr>
          <a:xfrm>
            <a:off x="2132300" y="1734182"/>
            <a:ext cx="3602829" cy="609600"/>
            <a:chOff x="0" y="269482"/>
            <a:chExt cx="6604000" cy="1054170"/>
          </a:xfrm>
          <a:solidFill>
            <a:schemeClr val="accent6">
              <a:lumMod val="60000"/>
              <a:lumOff val="40000"/>
              <a:alpha val="75000"/>
            </a:schemeClr>
          </a:solidFill>
          <a:effectLst>
            <a:glow rad="101600">
              <a:schemeClr val="accent1">
                <a:satMod val="175000"/>
                <a:alpha val="40000"/>
              </a:schemeClr>
            </a:glow>
            <a:outerShdw blurRad="317500" dist="50800" dir="7500000" algn="ctr" rotWithShape="0">
              <a:srgbClr val="000000">
                <a:alpha val="83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200000"/>
            </a:lightRig>
          </a:scene3d>
        </p:grpSpPr>
        <p:sp>
          <p:nvSpPr>
            <p:cNvPr id="13" name="Rounded Rectangle 9">
              <a:extLst>
                <a:ext uri="{FF2B5EF4-FFF2-40B4-BE49-F238E27FC236}">
                  <a16:creationId xmlns:a16="http://schemas.microsoft.com/office/drawing/2014/main" id="{5C16E4FD-24FB-4F36-85BA-23B703DF7943}"/>
                </a:ext>
              </a:extLst>
            </p:cNvPr>
            <p:cNvSpPr/>
            <p:nvPr/>
          </p:nvSpPr>
          <p:spPr>
            <a:xfrm>
              <a:off x="0" y="269482"/>
              <a:ext cx="6604000" cy="1054170"/>
            </a:xfrm>
            <a:prstGeom prst="roundRect">
              <a:avLst/>
            </a:prstGeom>
            <a:grpFill/>
            <a:sp3d contourW="19050" prstMaterial="metal">
              <a:bevelT w="88900" h="203200"/>
              <a:bevelB w="165100" h="2540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alpha val="90000"/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4" name="Rounded Rectangle 4">
              <a:extLst>
                <a:ext uri="{FF2B5EF4-FFF2-40B4-BE49-F238E27FC236}">
                  <a16:creationId xmlns:a16="http://schemas.microsoft.com/office/drawing/2014/main" id="{10EE5D71-51EC-4509-B1D1-388A6CB12662}"/>
                </a:ext>
              </a:extLst>
            </p:cNvPr>
            <p:cNvSpPr/>
            <p:nvPr/>
          </p:nvSpPr>
          <p:spPr>
            <a:xfrm>
              <a:off x="51460" y="320943"/>
              <a:ext cx="6501080" cy="951250"/>
            </a:xfrm>
            <a:prstGeom prst="rect">
              <a:avLst/>
            </a:prstGeom>
            <a:grpFill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152400" tIns="152400" rIns="152400" bIns="152400" spcCol="1270" anchor="ctr"/>
            <a:lstStyle>
              <a:defPPr>
                <a:defRPr lang="en-US">
                  <a:solidFill>
                    <a:schemeClr val="lt1"/>
                  </a:solidFill>
                </a:defRPr>
              </a:defPPr>
              <a:lvl1pPr marL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1pPr>
              <a:lvl2pPr marL="457200" lvl="1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2pPr>
              <a:lvl3pPr marL="914400" lvl="2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3pPr>
              <a:lvl4pPr marL="1371600" lvl="3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4pPr>
              <a:lvl5pPr marL="1828800" lvl="4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5pPr>
              <a:lvl6pPr marL="2286000" lvl="5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6pPr>
              <a:lvl7pPr marL="2743200" lvl="6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7pPr>
              <a:lvl8pPr marL="3200400" lvl="7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8pPr>
              <a:lvl9pPr marL="3657600" lvl="8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9pPr>
            </a:lstStyle>
            <a:p>
              <a:pPr defTabSz="1778044" eaLnBrk="1" hangingPunct="1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sz="3600" b="1" dirty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id-ID" sz="3000" b="1" dirty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PENDAHULUAN</a:t>
              </a:r>
              <a:endParaRPr lang="en-US" sz="3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B070E0A0-7AE0-4728-8C5E-B94C33ADA8DE}"/>
              </a:ext>
            </a:extLst>
          </p:cNvPr>
          <p:cNvCxnSpPr/>
          <p:nvPr/>
        </p:nvCxnSpPr>
        <p:spPr>
          <a:xfrm>
            <a:off x="1610191" y="2047694"/>
            <a:ext cx="508000" cy="0"/>
          </a:xfrm>
          <a:prstGeom prst="line">
            <a:avLst/>
          </a:prstGeom>
          <a:ln w="444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Oval 16">
            <a:extLst>
              <a:ext uri="{FF2B5EF4-FFF2-40B4-BE49-F238E27FC236}">
                <a16:creationId xmlns:a16="http://schemas.microsoft.com/office/drawing/2014/main" id="{00D8876C-274D-4A7F-B5D7-254C09EF6128}"/>
              </a:ext>
            </a:extLst>
          </p:cNvPr>
          <p:cNvSpPr/>
          <p:nvPr/>
        </p:nvSpPr>
        <p:spPr>
          <a:xfrm>
            <a:off x="653259" y="1579541"/>
            <a:ext cx="928855" cy="923084"/>
          </a:xfrm>
          <a:prstGeom prst="ellipse">
            <a:avLst/>
          </a:prstGeom>
          <a:solidFill>
            <a:schemeClr val="accent2"/>
          </a:solidFill>
          <a:ln w="12700" cap="flat" cmpd="sng" algn="ctr">
            <a:solidFill>
              <a:schemeClr val="accent1"/>
            </a:solidFill>
            <a:prstDash val="solid"/>
          </a:ln>
          <a:effectLst>
            <a:glow rad="101600">
              <a:schemeClr val="accent1">
                <a:satMod val="175000"/>
                <a:alpha val="40000"/>
              </a:schemeClr>
            </a:glow>
            <a:innerShdw blurRad="63500" dist="50800" dir="2700000">
              <a:prstClr val="black">
                <a:alpha val="50000"/>
              </a:prstClr>
            </a:innerShdw>
            <a:reflection blurRad="6350" stA="50000" endA="300" endPos="55000" dir="5400000" sy="-100000" algn="bl" rotWithShape="0"/>
          </a:effectLst>
        </p:spPr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914423">
              <a:defRPr/>
            </a:pPr>
            <a:r>
              <a:rPr lang="en-US" sz="4401" b="1" kern="0" dirty="0">
                <a:latin typeface="Trebuchet MS" panose="020B0603020202020204" pitchFamily="34" charset="0"/>
              </a:rPr>
              <a:t>1</a:t>
            </a:r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id="{6E1DE132-1BDB-446A-937A-F919115827B9}"/>
              </a:ext>
            </a:extLst>
          </p:cNvPr>
          <p:cNvGrpSpPr/>
          <p:nvPr/>
        </p:nvGrpSpPr>
        <p:grpSpPr>
          <a:xfrm>
            <a:off x="2744462" y="2586677"/>
            <a:ext cx="4214693" cy="1374611"/>
            <a:chOff x="0" y="269482"/>
            <a:chExt cx="6604000" cy="1054170"/>
          </a:xfrm>
          <a:solidFill>
            <a:schemeClr val="accent6">
              <a:lumMod val="60000"/>
              <a:lumOff val="40000"/>
            </a:schemeClr>
          </a:solidFill>
          <a:effectLst>
            <a:glow rad="101600">
              <a:schemeClr val="accent1">
                <a:satMod val="175000"/>
                <a:alpha val="40000"/>
              </a:schemeClr>
            </a:glow>
            <a:outerShdw blurRad="317500" dist="50800" dir="7500000" algn="ctr" rotWithShape="0">
              <a:srgbClr val="000000">
                <a:alpha val="83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200000"/>
            </a:lightRig>
          </a:scene3d>
        </p:grpSpPr>
        <p:sp>
          <p:nvSpPr>
            <p:cNvPr id="19" name="Rounded Rectangle 9">
              <a:extLst>
                <a:ext uri="{FF2B5EF4-FFF2-40B4-BE49-F238E27FC236}">
                  <a16:creationId xmlns:a16="http://schemas.microsoft.com/office/drawing/2014/main" id="{5CCCA064-6C29-401E-9B1A-493BD6983E43}"/>
                </a:ext>
              </a:extLst>
            </p:cNvPr>
            <p:cNvSpPr/>
            <p:nvPr/>
          </p:nvSpPr>
          <p:spPr>
            <a:xfrm>
              <a:off x="0" y="269482"/>
              <a:ext cx="6604000" cy="1054170"/>
            </a:xfrm>
            <a:prstGeom prst="roundRect">
              <a:avLst/>
            </a:prstGeom>
            <a:grpFill/>
            <a:sp3d contourW="19050" prstMaterial="metal">
              <a:bevelT w="88900" h="203200"/>
              <a:bevelB w="165100" h="2540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alpha val="90000"/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0" name="Rounded Rectangle 4">
              <a:extLst>
                <a:ext uri="{FF2B5EF4-FFF2-40B4-BE49-F238E27FC236}">
                  <a16:creationId xmlns:a16="http://schemas.microsoft.com/office/drawing/2014/main" id="{31C5903F-2BD1-4BFC-A4FF-636212F2DCCA}"/>
                </a:ext>
              </a:extLst>
            </p:cNvPr>
            <p:cNvSpPr/>
            <p:nvPr/>
          </p:nvSpPr>
          <p:spPr>
            <a:xfrm>
              <a:off x="51460" y="320943"/>
              <a:ext cx="6501080" cy="951250"/>
            </a:xfrm>
            <a:prstGeom prst="rect">
              <a:avLst/>
            </a:prstGeom>
            <a:grpFill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152400" tIns="152400" rIns="152400" bIns="152400" spcCol="1270" anchor="ctr"/>
            <a:lstStyle>
              <a:defPPr>
                <a:defRPr lang="en-US">
                  <a:solidFill>
                    <a:schemeClr val="lt1"/>
                  </a:solidFill>
                </a:defRPr>
              </a:defPPr>
              <a:lvl1pPr marL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1pPr>
              <a:lvl2pPr marL="457200" lvl="1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2pPr>
              <a:lvl3pPr marL="914400" lvl="2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3pPr>
              <a:lvl4pPr marL="1371600" lvl="3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4pPr>
              <a:lvl5pPr marL="1828800" lvl="4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5pPr>
              <a:lvl6pPr marL="2286000" lvl="5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6pPr>
              <a:lvl7pPr marL="2743200" lvl="6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7pPr>
              <a:lvl8pPr marL="3200400" lvl="7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8pPr>
              <a:lvl9pPr marL="3657600" lvl="8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9pPr>
            </a:lstStyle>
            <a:p>
              <a:pPr defTabSz="1778044" eaLnBrk="1" hangingPunct="1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sz="3000" b="1" dirty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STRUKTUR ORGANISASI SATLINMAS DESA</a:t>
              </a:r>
            </a:p>
          </p:txBody>
        </p:sp>
      </p:grp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6AEE1F1A-8D19-4224-B82F-E04395BABC8E}"/>
              </a:ext>
            </a:extLst>
          </p:cNvPr>
          <p:cNvCxnSpPr/>
          <p:nvPr/>
        </p:nvCxnSpPr>
        <p:spPr>
          <a:xfrm>
            <a:off x="2222355" y="3208542"/>
            <a:ext cx="508000" cy="0"/>
          </a:xfrm>
          <a:prstGeom prst="line">
            <a:avLst/>
          </a:prstGeom>
          <a:ln w="444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Oval 21">
            <a:extLst>
              <a:ext uri="{FF2B5EF4-FFF2-40B4-BE49-F238E27FC236}">
                <a16:creationId xmlns:a16="http://schemas.microsoft.com/office/drawing/2014/main" id="{E5BEAFF2-7E76-4715-84BF-28718BB18B49}"/>
              </a:ext>
            </a:extLst>
          </p:cNvPr>
          <p:cNvSpPr/>
          <p:nvPr/>
        </p:nvSpPr>
        <p:spPr>
          <a:xfrm>
            <a:off x="1265423" y="2697857"/>
            <a:ext cx="928855" cy="923084"/>
          </a:xfrm>
          <a:prstGeom prst="ellipse">
            <a:avLst/>
          </a:prstGeom>
          <a:solidFill>
            <a:srgbClr val="92D050"/>
          </a:solidFill>
          <a:ln w="12700" cap="flat" cmpd="sng" algn="ctr">
            <a:solidFill>
              <a:schemeClr val="accent1"/>
            </a:solidFill>
            <a:prstDash val="solid"/>
          </a:ln>
          <a:effectLst>
            <a:glow rad="101600">
              <a:schemeClr val="accent3">
                <a:satMod val="175000"/>
                <a:alpha val="40000"/>
              </a:schemeClr>
            </a:glow>
            <a:innerShdw blurRad="63500" dist="50800" dir="2700000">
              <a:prstClr val="black">
                <a:alpha val="50000"/>
              </a:prstClr>
            </a:innerShdw>
            <a:reflection blurRad="6350" stA="50000" endA="300" endPos="55000" dir="5400000" sy="-100000" algn="bl" rotWithShape="0"/>
          </a:effectLst>
        </p:spPr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914423">
              <a:defRPr/>
            </a:pPr>
            <a:r>
              <a:rPr lang="en-US" sz="4401" b="1" kern="0" dirty="0">
                <a:latin typeface="Trebuchet MS" panose="020B0603020202020204" pitchFamily="34" charset="0"/>
              </a:rPr>
              <a:t>2</a:t>
            </a:r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544101A2-64AB-47FB-81E9-DDD6CA077548}"/>
              </a:ext>
            </a:extLst>
          </p:cNvPr>
          <p:cNvGrpSpPr/>
          <p:nvPr/>
        </p:nvGrpSpPr>
        <p:grpSpPr>
          <a:xfrm>
            <a:off x="3267340" y="4199117"/>
            <a:ext cx="3994698" cy="1091527"/>
            <a:chOff x="0" y="269482"/>
            <a:chExt cx="6604000" cy="1054170"/>
          </a:xfrm>
          <a:solidFill>
            <a:schemeClr val="accent6">
              <a:lumMod val="60000"/>
              <a:lumOff val="40000"/>
            </a:schemeClr>
          </a:solidFill>
          <a:effectLst>
            <a:glow rad="101600">
              <a:schemeClr val="accent1">
                <a:satMod val="175000"/>
                <a:alpha val="40000"/>
              </a:schemeClr>
            </a:glow>
            <a:outerShdw blurRad="317500" dist="50800" dir="7500000" algn="ctr" rotWithShape="0">
              <a:srgbClr val="000000">
                <a:alpha val="83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200000"/>
            </a:lightRig>
          </a:scene3d>
        </p:grpSpPr>
        <p:sp>
          <p:nvSpPr>
            <p:cNvPr id="24" name="Rounded Rectangle 9">
              <a:extLst>
                <a:ext uri="{FF2B5EF4-FFF2-40B4-BE49-F238E27FC236}">
                  <a16:creationId xmlns:a16="http://schemas.microsoft.com/office/drawing/2014/main" id="{8A5470E1-59E6-49E8-8135-FC7D4B602A9B}"/>
                </a:ext>
              </a:extLst>
            </p:cNvPr>
            <p:cNvSpPr/>
            <p:nvPr/>
          </p:nvSpPr>
          <p:spPr>
            <a:xfrm>
              <a:off x="0" y="269482"/>
              <a:ext cx="6604000" cy="1054170"/>
            </a:xfrm>
            <a:prstGeom prst="roundRect">
              <a:avLst/>
            </a:prstGeom>
            <a:grpFill/>
            <a:sp3d contourW="19050" prstMaterial="metal">
              <a:bevelT w="88900" h="203200"/>
              <a:bevelB w="165100" h="2540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alpha val="90000"/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5" name="Rounded Rectangle 4">
              <a:extLst>
                <a:ext uri="{FF2B5EF4-FFF2-40B4-BE49-F238E27FC236}">
                  <a16:creationId xmlns:a16="http://schemas.microsoft.com/office/drawing/2014/main" id="{2B400F74-9DD1-46DC-9DA6-8E2E05A4CCDE}"/>
                </a:ext>
              </a:extLst>
            </p:cNvPr>
            <p:cNvSpPr/>
            <p:nvPr/>
          </p:nvSpPr>
          <p:spPr>
            <a:xfrm>
              <a:off x="51460" y="320944"/>
              <a:ext cx="6501080" cy="951250"/>
            </a:xfrm>
            <a:prstGeom prst="rect">
              <a:avLst/>
            </a:prstGeom>
            <a:grpFill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152400" tIns="152400" rIns="152400" bIns="152400" spcCol="1270" anchor="ctr"/>
            <a:lstStyle>
              <a:defPPr>
                <a:defRPr lang="en-US">
                  <a:solidFill>
                    <a:schemeClr val="lt1"/>
                  </a:solidFill>
                </a:defRPr>
              </a:defPPr>
              <a:lvl1pPr marL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1pPr>
              <a:lvl2pPr marL="457200" lvl="1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2pPr>
              <a:lvl3pPr marL="914400" lvl="2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3pPr>
              <a:lvl4pPr marL="1371600" lvl="3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4pPr>
              <a:lvl5pPr marL="1828800" lvl="4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5pPr>
              <a:lvl6pPr marL="2286000" lvl="5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6pPr>
              <a:lvl7pPr marL="2743200" lvl="6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7pPr>
              <a:lvl8pPr marL="3200400" lvl="7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8pPr>
              <a:lvl9pPr marL="3657600" lvl="8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9pPr>
            </a:lstStyle>
            <a:p>
              <a:pPr defTabSz="1778044" eaLnBrk="1" hangingPunct="1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sz="3000" b="1" dirty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ISI PERMENDAGRI NO 26 TH. 2020</a:t>
              </a:r>
            </a:p>
          </p:txBody>
        </p:sp>
      </p:grp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E0BB2E56-5487-4B3A-8D11-45DDC40A0056}"/>
              </a:ext>
            </a:extLst>
          </p:cNvPr>
          <p:cNvCxnSpPr/>
          <p:nvPr/>
        </p:nvCxnSpPr>
        <p:spPr>
          <a:xfrm>
            <a:off x="2745232" y="4693391"/>
            <a:ext cx="508000" cy="0"/>
          </a:xfrm>
          <a:prstGeom prst="line">
            <a:avLst/>
          </a:prstGeom>
          <a:ln w="444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Oval 26">
            <a:extLst>
              <a:ext uri="{FF2B5EF4-FFF2-40B4-BE49-F238E27FC236}">
                <a16:creationId xmlns:a16="http://schemas.microsoft.com/office/drawing/2014/main" id="{950B2BC9-4538-49B1-9386-D3F22F8C17A4}"/>
              </a:ext>
            </a:extLst>
          </p:cNvPr>
          <p:cNvSpPr/>
          <p:nvPr/>
        </p:nvSpPr>
        <p:spPr>
          <a:xfrm>
            <a:off x="1788301" y="4182706"/>
            <a:ext cx="928855" cy="923084"/>
          </a:xfrm>
          <a:prstGeom prst="ellipse">
            <a:avLst/>
          </a:prstGeom>
          <a:solidFill>
            <a:srgbClr val="FFC000"/>
          </a:solidFill>
          <a:ln w="12700" cap="flat" cmpd="sng" algn="ctr">
            <a:solidFill>
              <a:schemeClr val="accent1"/>
            </a:solidFill>
            <a:prstDash val="solid"/>
          </a:ln>
          <a:effectLst>
            <a:glow rad="101600">
              <a:schemeClr val="accent4">
                <a:satMod val="175000"/>
                <a:alpha val="40000"/>
              </a:schemeClr>
            </a:glow>
            <a:innerShdw blurRad="63500" dist="50800" dir="2700000">
              <a:prstClr val="black">
                <a:alpha val="50000"/>
              </a:prstClr>
            </a:innerShdw>
            <a:reflection blurRad="6350" stA="50000" endA="300" endPos="55000" dir="5400000" sy="-100000" algn="bl" rotWithShape="0"/>
          </a:effectLst>
        </p:spPr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914423">
              <a:defRPr/>
            </a:pPr>
            <a:r>
              <a:rPr lang="en-US" sz="4401" b="1" kern="0" dirty="0">
                <a:latin typeface="Trebuchet MS" panose="020B0603020202020204" pitchFamily="34" charset="0"/>
              </a:rPr>
              <a:t>3</a:t>
            </a:r>
          </a:p>
        </p:txBody>
      </p:sp>
      <p:pic>
        <p:nvPicPr>
          <p:cNvPr id="35" name="Picture 34" descr="radar">
            <a:extLst>
              <a:ext uri="{FF2B5EF4-FFF2-40B4-BE49-F238E27FC236}">
                <a16:creationId xmlns:a16="http://schemas.microsoft.com/office/drawing/2014/main" id="{C849103F-423A-4AC3-840B-2A14C2661DFB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760021" y="5815030"/>
            <a:ext cx="1023088" cy="903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7" name="TextBox 36">
            <a:extLst>
              <a:ext uri="{FF2B5EF4-FFF2-40B4-BE49-F238E27FC236}">
                <a16:creationId xmlns:a16="http://schemas.microsoft.com/office/drawing/2014/main" id="{05DF665F-27A9-4010-826C-758865D371E6}"/>
              </a:ext>
            </a:extLst>
          </p:cNvPr>
          <p:cNvSpPr txBox="1"/>
          <p:nvPr/>
        </p:nvSpPr>
        <p:spPr>
          <a:xfrm>
            <a:off x="9011068" y="6035841"/>
            <a:ext cx="52099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chemeClr val="bg1"/>
                </a:solidFill>
              </a:rPr>
              <a:t>2</a:t>
            </a:r>
          </a:p>
        </p:txBody>
      </p:sp>
      <p:grpSp>
        <p:nvGrpSpPr>
          <p:cNvPr id="44" name="Group 43">
            <a:extLst>
              <a:ext uri="{FF2B5EF4-FFF2-40B4-BE49-F238E27FC236}">
                <a16:creationId xmlns:a16="http://schemas.microsoft.com/office/drawing/2014/main" id="{920F1CA1-D172-402F-8233-111FB2ED33D1}"/>
              </a:ext>
            </a:extLst>
          </p:cNvPr>
          <p:cNvGrpSpPr/>
          <p:nvPr/>
        </p:nvGrpSpPr>
        <p:grpSpPr>
          <a:xfrm>
            <a:off x="3915157" y="5528473"/>
            <a:ext cx="3176759" cy="693132"/>
            <a:chOff x="0" y="269482"/>
            <a:chExt cx="6604000" cy="1054170"/>
          </a:xfrm>
          <a:solidFill>
            <a:schemeClr val="accent6">
              <a:lumMod val="60000"/>
              <a:lumOff val="40000"/>
            </a:schemeClr>
          </a:solidFill>
          <a:effectLst>
            <a:glow rad="101600">
              <a:schemeClr val="accent1">
                <a:satMod val="175000"/>
                <a:alpha val="40000"/>
              </a:schemeClr>
            </a:glow>
            <a:outerShdw blurRad="317500" dist="50800" dir="7500000" algn="ctr" rotWithShape="0">
              <a:srgbClr val="000000">
                <a:alpha val="83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200000"/>
            </a:lightRig>
          </a:scene3d>
        </p:grpSpPr>
        <p:sp>
          <p:nvSpPr>
            <p:cNvPr id="45" name="Rounded Rectangle 9">
              <a:extLst>
                <a:ext uri="{FF2B5EF4-FFF2-40B4-BE49-F238E27FC236}">
                  <a16:creationId xmlns:a16="http://schemas.microsoft.com/office/drawing/2014/main" id="{1CA1C6FE-D270-4198-AB49-04A96B3737B3}"/>
                </a:ext>
              </a:extLst>
            </p:cNvPr>
            <p:cNvSpPr/>
            <p:nvPr/>
          </p:nvSpPr>
          <p:spPr>
            <a:xfrm>
              <a:off x="0" y="269482"/>
              <a:ext cx="6604000" cy="1054170"/>
            </a:xfrm>
            <a:prstGeom prst="roundRect">
              <a:avLst/>
            </a:prstGeom>
            <a:grpFill/>
            <a:sp3d contourW="19050" prstMaterial="metal">
              <a:bevelT w="88900" h="203200"/>
              <a:bevelB w="165100" h="2540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alpha val="90000"/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46" name="Rounded Rectangle 4">
              <a:extLst>
                <a:ext uri="{FF2B5EF4-FFF2-40B4-BE49-F238E27FC236}">
                  <a16:creationId xmlns:a16="http://schemas.microsoft.com/office/drawing/2014/main" id="{0F243FE1-26C0-466B-A559-83E26C8DE62A}"/>
                </a:ext>
              </a:extLst>
            </p:cNvPr>
            <p:cNvSpPr/>
            <p:nvPr/>
          </p:nvSpPr>
          <p:spPr>
            <a:xfrm>
              <a:off x="51460" y="320944"/>
              <a:ext cx="6501080" cy="951250"/>
            </a:xfrm>
            <a:prstGeom prst="rect">
              <a:avLst/>
            </a:prstGeom>
            <a:grpFill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152400" tIns="152400" rIns="152400" bIns="152400" spcCol="1270" anchor="ctr"/>
            <a:lstStyle>
              <a:defPPr>
                <a:defRPr lang="en-US">
                  <a:solidFill>
                    <a:schemeClr val="lt1"/>
                  </a:solidFill>
                </a:defRPr>
              </a:defPPr>
              <a:lvl1pPr marL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1pPr>
              <a:lvl2pPr marL="457200" lvl="1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2pPr>
              <a:lvl3pPr marL="914400" lvl="2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3pPr>
              <a:lvl4pPr marL="1371600" lvl="3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4pPr>
              <a:lvl5pPr marL="1828800" lvl="4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5pPr>
              <a:lvl6pPr marL="2286000" lvl="5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6pPr>
              <a:lvl7pPr marL="2743200" lvl="6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7pPr>
              <a:lvl8pPr marL="3200400" lvl="7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8pPr>
              <a:lvl9pPr marL="3657600" lvl="8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9pPr>
            </a:lstStyle>
            <a:p>
              <a:pPr defTabSz="1778044" eaLnBrk="1" hangingPunct="1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sz="3000" b="1" dirty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PENUTUP</a:t>
              </a:r>
            </a:p>
          </p:txBody>
        </p:sp>
      </p:grpSp>
      <p:cxnSp>
        <p:nvCxnSpPr>
          <p:cNvPr id="47" name="Straight Connector 46">
            <a:extLst>
              <a:ext uri="{FF2B5EF4-FFF2-40B4-BE49-F238E27FC236}">
                <a16:creationId xmlns:a16="http://schemas.microsoft.com/office/drawing/2014/main" id="{FE94DDFD-EB73-42F1-96A2-961E4BB29211}"/>
              </a:ext>
            </a:extLst>
          </p:cNvPr>
          <p:cNvCxnSpPr/>
          <p:nvPr/>
        </p:nvCxnSpPr>
        <p:spPr>
          <a:xfrm>
            <a:off x="3393049" y="5895150"/>
            <a:ext cx="508000" cy="0"/>
          </a:xfrm>
          <a:prstGeom prst="line">
            <a:avLst/>
          </a:prstGeom>
          <a:ln w="444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Oval 47">
            <a:extLst>
              <a:ext uri="{FF2B5EF4-FFF2-40B4-BE49-F238E27FC236}">
                <a16:creationId xmlns:a16="http://schemas.microsoft.com/office/drawing/2014/main" id="{3479EF83-A6E4-4C62-BA27-AD2FDB9F325B}"/>
              </a:ext>
            </a:extLst>
          </p:cNvPr>
          <p:cNvSpPr/>
          <p:nvPr/>
        </p:nvSpPr>
        <p:spPr>
          <a:xfrm>
            <a:off x="2436118" y="5384465"/>
            <a:ext cx="928855" cy="923084"/>
          </a:xfrm>
          <a:prstGeom prst="ellipse">
            <a:avLst/>
          </a:prstGeom>
          <a:solidFill>
            <a:srgbClr val="CA36CA"/>
          </a:solidFill>
          <a:ln w="12700" cap="flat" cmpd="sng" algn="ctr">
            <a:solidFill>
              <a:schemeClr val="accent1"/>
            </a:solidFill>
            <a:prstDash val="solid"/>
          </a:ln>
          <a:effectLst>
            <a:glow rad="101600">
              <a:schemeClr val="accent6">
                <a:satMod val="175000"/>
                <a:alpha val="40000"/>
              </a:schemeClr>
            </a:glow>
            <a:innerShdw blurRad="63500" dist="50800" dir="2700000">
              <a:prstClr val="black">
                <a:alpha val="50000"/>
              </a:prstClr>
            </a:innerShdw>
            <a:reflection blurRad="6350" stA="50000" endA="300" endPos="55000" dir="5400000" sy="-100000" algn="bl" rotWithShape="0"/>
          </a:effectLst>
        </p:spPr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914423">
              <a:defRPr/>
            </a:pPr>
            <a:r>
              <a:rPr lang="en-US" sz="4401" b="1" kern="0" dirty="0">
                <a:latin typeface="Trebuchet MS" panose="020B0603020202020204" pitchFamily="34" charset="0"/>
              </a:rPr>
              <a:t>4</a:t>
            </a:r>
          </a:p>
        </p:txBody>
      </p:sp>
    </p:spTree>
    <p:extLst>
      <p:ext uri="{BB962C8B-B14F-4D97-AF65-F5344CB8AC3E}">
        <p14:creationId xmlns:p14="http://schemas.microsoft.com/office/powerpoint/2010/main" val="15111997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Logo Linmas - Perlindungan Masyarakat - Logo Lambang Indonesia">
            <a:extLst>
              <a:ext uri="{FF2B5EF4-FFF2-40B4-BE49-F238E27FC236}">
                <a16:creationId xmlns:a16="http://schemas.microsoft.com/office/drawing/2014/main" id="{9C9EDD19-67FD-4510-AFD7-97C506BCC49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53087" y="139708"/>
            <a:ext cx="1117930" cy="1109122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37059DBF-490D-4E4D-99FD-1C4BCC5018DF}"/>
              </a:ext>
            </a:extLst>
          </p:cNvPr>
          <p:cNvCxnSpPr/>
          <p:nvPr/>
        </p:nvCxnSpPr>
        <p:spPr>
          <a:xfrm>
            <a:off x="70791" y="1353312"/>
            <a:ext cx="9784080" cy="0"/>
          </a:xfrm>
          <a:prstGeom prst="line">
            <a:avLst/>
          </a:prstGeom>
          <a:ln w="5715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grpSp>
        <p:nvGrpSpPr>
          <p:cNvPr id="7" name="Group 6">
            <a:extLst>
              <a:ext uri="{FF2B5EF4-FFF2-40B4-BE49-F238E27FC236}">
                <a16:creationId xmlns:a16="http://schemas.microsoft.com/office/drawing/2014/main" id="{0230F066-7423-4A8E-8F9D-3C270E99217B}"/>
              </a:ext>
            </a:extLst>
          </p:cNvPr>
          <p:cNvGrpSpPr/>
          <p:nvPr/>
        </p:nvGrpSpPr>
        <p:grpSpPr>
          <a:xfrm>
            <a:off x="1481328" y="139682"/>
            <a:ext cx="8271585" cy="1109122"/>
            <a:chOff x="0" y="269482"/>
            <a:chExt cx="6604000" cy="1054170"/>
          </a:xfrm>
          <a:solidFill>
            <a:schemeClr val="accent6">
              <a:lumMod val="60000"/>
              <a:lumOff val="40000"/>
              <a:alpha val="75000"/>
            </a:schemeClr>
          </a:solidFill>
          <a:effectLst>
            <a:outerShdw blurRad="317500" dist="50800" dir="7500000" algn="ctr" rotWithShape="0">
              <a:srgbClr val="000000">
                <a:alpha val="83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200000"/>
            </a:lightRig>
          </a:scene3d>
        </p:grpSpPr>
        <p:sp>
          <p:nvSpPr>
            <p:cNvPr id="8" name="Rounded Rectangle 30">
              <a:extLst>
                <a:ext uri="{FF2B5EF4-FFF2-40B4-BE49-F238E27FC236}">
                  <a16:creationId xmlns:a16="http://schemas.microsoft.com/office/drawing/2014/main" id="{90302D6B-041A-4AAE-B778-C1FA366EF801}"/>
                </a:ext>
              </a:extLst>
            </p:cNvPr>
            <p:cNvSpPr/>
            <p:nvPr/>
          </p:nvSpPr>
          <p:spPr>
            <a:xfrm>
              <a:off x="0" y="269482"/>
              <a:ext cx="6604000" cy="1054170"/>
            </a:xfrm>
            <a:prstGeom prst="roundRect">
              <a:avLst/>
            </a:prstGeom>
            <a:grpFill/>
            <a:sp3d contourW="19050" prstMaterial="metal">
              <a:bevelT w="88900" h="203200"/>
              <a:bevelB w="165100" h="2540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alpha val="90000"/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9" name="Rounded Rectangle 4">
              <a:extLst>
                <a:ext uri="{FF2B5EF4-FFF2-40B4-BE49-F238E27FC236}">
                  <a16:creationId xmlns:a16="http://schemas.microsoft.com/office/drawing/2014/main" id="{C1D98541-4DD0-4613-A546-7C209F50D708}"/>
                </a:ext>
              </a:extLst>
            </p:cNvPr>
            <p:cNvSpPr/>
            <p:nvPr/>
          </p:nvSpPr>
          <p:spPr>
            <a:xfrm>
              <a:off x="51460" y="320943"/>
              <a:ext cx="6501080" cy="951250"/>
            </a:xfrm>
            <a:prstGeom prst="rect">
              <a:avLst/>
            </a:prstGeom>
            <a:grpFill/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152400" tIns="152400" rIns="152400" bIns="152400" spcCol="1270" anchor="ctr"/>
            <a:lstStyle>
              <a:defPPr>
                <a:defRPr lang="en-US">
                  <a:solidFill>
                    <a:schemeClr val="lt1"/>
                  </a:solidFill>
                </a:defRPr>
              </a:defPPr>
              <a:lvl1pPr marL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1pPr>
              <a:lvl2pPr marL="457200" lvl="1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2pPr>
              <a:lvl3pPr marL="914400" lvl="2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3pPr>
              <a:lvl4pPr marL="1371600" lvl="3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4pPr>
              <a:lvl5pPr marL="1828800" lvl="4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5pPr>
              <a:lvl6pPr marL="2286000" lvl="5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6pPr>
              <a:lvl7pPr marL="2743200" lvl="6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7pPr>
              <a:lvl8pPr marL="3200400" lvl="7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8pPr>
              <a:lvl9pPr marL="3657600" lvl="8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9pPr>
            </a:lstStyle>
            <a:p>
              <a:pPr algn="ctr" defTabSz="1778044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sz="3400" b="1" dirty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5400" b="1" dirty="0">
                  <a:solidFill>
                    <a:prstClr val="black"/>
                  </a:solidFill>
                  <a:latin typeface="Aharoni" panose="02010803020104030203" pitchFamily="2" charset="-79"/>
                  <a:cs typeface="Aharoni" panose="02010803020104030203" pitchFamily="2" charset="-79"/>
                </a:rPr>
                <a:t>PENDAHULUAN</a:t>
              </a:r>
            </a:p>
          </p:txBody>
        </p:sp>
      </p:grpSp>
      <p:sp>
        <p:nvSpPr>
          <p:cNvPr id="30" name="TextBox 15">
            <a:extLst>
              <a:ext uri="{FF2B5EF4-FFF2-40B4-BE49-F238E27FC236}">
                <a16:creationId xmlns:a16="http://schemas.microsoft.com/office/drawing/2014/main" id="{39C91C4C-9C2D-41BF-ABCE-0D48A6CBA438}"/>
              </a:ext>
            </a:extLst>
          </p:cNvPr>
          <p:cNvSpPr txBox="1"/>
          <p:nvPr/>
        </p:nvSpPr>
        <p:spPr>
          <a:xfrm>
            <a:off x="697194" y="1965258"/>
            <a:ext cx="6062851" cy="3539430"/>
          </a:xfrm>
          <a:prstGeom prst="rect">
            <a:avLst/>
          </a:prstGeom>
          <a:noFill/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9pPr>
          </a:lstStyle>
          <a:p>
            <a:pPr defTabSz="914423" eaLnBrk="0" hangingPunct="0">
              <a:defRPr/>
            </a:pPr>
            <a:r>
              <a:rPr lang="en-ID" sz="3600" b="1" dirty="0">
                <a:latin typeface="Arial" panose="020B0604020202020204" pitchFamily="34" charset="0"/>
                <a:cs typeface="Arial" panose="020B0604020202020204" pitchFamily="34" charset="0"/>
              </a:rPr>
              <a:t>DASAR:</a:t>
            </a:r>
          </a:p>
          <a:p>
            <a:pPr defTabSz="914423" eaLnBrk="0" hangingPunct="0">
              <a:defRPr/>
            </a:pPr>
            <a:r>
              <a:rPr lang="en-ID" sz="2000" b="1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</a:p>
          <a:p>
            <a:pPr defTabSz="914423" eaLnBrk="0" hangingPunct="0">
              <a:defRPr/>
            </a:pPr>
            <a:r>
              <a:rPr lang="nl-NL" sz="2400" b="1" dirty="0">
                <a:latin typeface="Arial" panose="020B0604020202020204" pitchFamily="34" charset="0"/>
                <a:cs typeface="Arial" panose="020B0604020202020204" pitchFamily="34" charset="0"/>
              </a:rPr>
              <a:t>PERATURAN MENTERI DALAM NEGERI REPUBLIK INDONESIA NOMOR 26 TAHUN 2020 TGL 12 MEI 2020 TENTANG PENYELENGGARAAN KETERTIBAN UMUM &amp; KETENTERAMAN MASYARAKAT SERTA PELINDUNGAN MASYARAKAT</a:t>
            </a:r>
            <a:endParaRPr lang="en-ID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1" name="Picture 30" descr="radar">
            <a:extLst>
              <a:ext uri="{FF2B5EF4-FFF2-40B4-BE49-F238E27FC236}">
                <a16:creationId xmlns:a16="http://schemas.microsoft.com/office/drawing/2014/main" id="{F9DE5E37-AB9D-4E94-8B7B-8247E39ADE18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760021" y="5815030"/>
            <a:ext cx="1023088" cy="903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2" name="TextBox 31">
            <a:extLst>
              <a:ext uri="{FF2B5EF4-FFF2-40B4-BE49-F238E27FC236}">
                <a16:creationId xmlns:a16="http://schemas.microsoft.com/office/drawing/2014/main" id="{965CE0DC-7BAF-4E14-BFD5-D6A156264365}"/>
              </a:ext>
            </a:extLst>
          </p:cNvPr>
          <p:cNvSpPr txBox="1"/>
          <p:nvPr/>
        </p:nvSpPr>
        <p:spPr>
          <a:xfrm>
            <a:off x="9011068" y="6035841"/>
            <a:ext cx="52099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chemeClr val="bg1"/>
                </a:solidFill>
              </a:rPr>
              <a:t>3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DA25986A-A825-4797-A3AF-EAE39A1E092B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-23" b="30"/>
          <a:stretch/>
        </p:blipFill>
        <p:spPr>
          <a:xfrm>
            <a:off x="7152699" y="1965257"/>
            <a:ext cx="2535760" cy="1509089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820904D8-DEFC-4FDA-824F-8C42584BB4CA}"/>
              </a:ext>
            </a:extLst>
          </p:cNvPr>
          <p:cNvCxnSpPr/>
          <p:nvPr/>
        </p:nvCxnSpPr>
        <p:spPr>
          <a:xfrm>
            <a:off x="3028949" y="2333625"/>
            <a:ext cx="4114800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8603A34E-21EF-4386-A665-7D91FD5A77AC}"/>
              </a:ext>
            </a:extLst>
          </p:cNvPr>
          <p:cNvCxnSpPr>
            <a:cxnSpLocks/>
          </p:cNvCxnSpPr>
          <p:nvPr/>
        </p:nvCxnSpPr>
        <p:spPr>
          <a:xfrm flipV="1">
            <a:off x="8562974" y="3483871"/>
            <a:ext cx="0" cy="64008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18" name="Picture 17">
            <a:extLst>
              <a:ext uri="{FF2B5EF4-FFF2-40B4-BE49-F238E27FC236}">
                <a16:creationId xmlns:a16="http://schemas.microsoft.com/office/drawing/2014/main" id="{DA519688-8F09-462B-AE93-D5A318C2E6D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085851" y="4148238"/>
            <a:ext cx="2602608" cy="1508139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1954385830"/>
      </p:ext>
    </p:extLst>
  </p:cSld>
  <p:clrMapOvr>
    <a:masterClrMapping/>
  </p:clrMapOvr>
  <p:transition spd="slow">
    <p:pull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Logo Linmas - Perlindungan Masyarakat - Logo Lambang Indonesia">
            <a:extLst>
              <a:ext uri="{FF2B5EF4-FFF2-40B4-BE49-F238E27FC236}">
                <a16:creationId xmlns:a16="http://schemas.microsoft.com/office/drawing/2014/main" id="{9C9EDD19-67FD-4510-AFD7-97C506BCC49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53087" y="139708"/>
            <a:ext cx="1117930" cy="1109122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37059DBF-490D-4E4D-99FD-1C4BCC5018DF}"/>
              </a:ext>
            </a:extLst>
          </p:cNvPr>
          <p:cNvCxnSpPr/>
          <p:nvPr/>
        </p:nvCxnSpPr>
        <p:spPr>
          <a:xfrm>
            <a:off x="70791" y="1353312"/>
            <a:ext cx="9784080" cy="0"/>
          </a:xfrm>
          <a:prstGeom prst="line">
            <a:avLst/>
          </a:prstGeom>
          <a:ln w="5715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grpSp>
        <p:nvGrpSpPr>
          <p:cNvPr id="7" name="Group 6">
            <a:extLst>
              <a:ext uri="{FF2B5EF4-FFF2-40B4-BE49-F238E27FC236}">
                <a16:creationId xmlns:a16="http://schemas.microsoft.com/office/drawing/2014/main" id="{0230F066-7423-4A8E-8F9D-3C270E99217B}"/>
              </a:ext>
            </a:extLst>
          </p:cNvPr>
          <p:cNvGrpSpPr/>
          <p:nvPr/>
        </p:nvGrpSpPr>
        <p:grpSpPr>
          <a:xfrm>
            <a:off x="1481328" y="139682"/>
            <a:ext cx="8271585" cy="1109122"/>
            <a:chOff x="0" y="269482"/>
            <a:chExt cx="6604000" cy="1054170"/>
          </a:xfrm>
          <a:solidFill>
            <a:schemeClr val="accent6">
              <a:lumMod val="60000"/>
              <a:lumOff val="40000"/>
              <a:alpha val="75000"/>
            </a:schemeClr>
          </a:solidFill>
          <a:effectLst>
            <a:outerShdw blurRad="317500" dist="50800" dir="7500000" algn="ctr" rotWithShape="0">
              <a:srgbClr val="000000">
                <a:alpha val="83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200000"/>
            </a:lightRig>
          </a:scene3d>
        </p:grpSpPr>
        <p:sp>
          <p:nvSpPr>
            <p:cNvPr id="8" name="Rounded Rectangle 30">
              <a:extLst>
                <a:ext uri="{FF2B5EF4-FFF2-40B4-BE49-F238E27FC236}">
                  <a16:creationId xmlns:a16="http://schemas.microsoft.com/office/drawing/2014/main" id="{90302D6B-041A-4AAE-B778-C1FA366EF801}"/>
                </a:ext>
              </a:extLst>
            </p:cNvPr>
            <p:cNvSpPr/>
            <p:nvPr/>
          </p:nvSpPr>
          <p:spPr>
            <a:xfrm>
              <a:off x="0" y="269482"/>
              <a:ext cx="6604000" cy="1054170"/>
            </a:xfrm>
            <a:prstGeom prst="roundRect">
              <a:avLst/>
            </a:prstGeom>
            <a:grpFill/>
            <a:sp3d contourW="19050" prstMaterial="metal">
              <a:bevelT w="88900" h="203200"/>
              <a:bevelB w="165100" h="2540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alpha val="90000"/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9" name="Rounded Rectangle 4">
              <a:extLst>
                <a:ext uri="{FF2B5EF4-FFF2-40B4-BE49-F238E27FC236}">
                  <a16:creationId xmlns:a16="http://schemas.microsoft.com/office/drawing/2014/main" id="{C1D98541-4DD0-4613-A546-7C209F50D708}"/>
                </a:ext>
              </a:extLst>
            </p:cNvPr>
            <p:cNvSpPr/>
            <p:nvPr/>
          </p:nvSpPr>
          <p:spPr>
            <a:xfrm>
              <a:off x="51460" y="320943"/>
              <a:ext cx="6501080" cy="951250"/>
            </a:xfrm>
            <a:prstGeom prst="rect">
              <a:avLst/>
            </a:prstGeom>
            <a:grpFill/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152400" tIns="152400" rIns="152400" bIns="152400" spcCol="1270" anchor="ctr"/>
            <a:lstStyle>
              <a:defPPr>
                <a:defRPr lang="en-US">
                  <a:solidFill>
                    <a:schemeClr val="lt1"/>
                  </a:solidFill>
                </a:defRPr>
              </a:defPPr>
              <a:lvl1pPr marL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1pPr>
              <a:lvl2pPr marL="457200" lvl="1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2pPr>
              <a:lvl3pPr marL="914400" lvl="2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3pPr>
              <a:lvl4pPr marL="1371600" lvl="3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4pPr>
              <a:lvl5pPr marL="1828800" lvl="4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5pPr>
              <a:lvl6pPr marL="2286000" lvl="5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6pPr>
              <a:lvl7pPr marL="2743200" lvl="6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7pPr>
              <a:lvl8pPr marL="3200400" lvl="7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8pPr>
              <a:lvl9pPr marL="3657600" lvl="8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9pPr>
            </a:lstStyle>
            <a:p>
              <a:pPr algn="ctr" defTabSz="1778044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sz="3400" b="1" dirty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5400" b="1" dirty="0">
                  <a:solidFill>
                    <a:prstClr val="black"/>
                  </a:solidFill>
                  <a:latin typeface="Aharoni" panose="02010803020104030203" pitchFamily="2" charset="-79"/>
                  <a:cs typeface="Aharoni" panose="02010803020104030203" pitchFamily="2" charset="-79"/>
                </a:rPr>
                <a:t>PENDAHULUAN</a:t>
              </a:r>
            </a:p>
          </p:txBody>
        </p:sp>
      </p:grpSp>
      <p:sp>
        <p:nvSpPr>
          <p:cNvPr id="30" name="TextBox 15">
            <a:extLst>
              <a:ext uri="{FF2B5EF4-FFF2-40B4-BE49-F238E27FC236}">
                <a16:creationId xmlns:a16="http://schemas.microsoft.com/office/drawing/2014/main" id="{39C91C4C-9C2D-41BF-ABCE-0D48A6CBA438}"/>
              </a:ext>
            </a:extLst>
          </p:cNvPr>
          <p:cNvSpPr txBox="1"/>
          <p:nvPr/>
        </p:nvSpPr>
        <p:spPr>
          <a:xfrm>
            <a:off x="743294" y="1558979"/>
            <a:ext cx="8016727" cy="3416320"/>
          </a:xfrm>
          <a:prstGeom prst="rect">
            <a:avLst/>
          </a:prstGeom>
          <a:noFill/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9pPr>
          </a:lstStyle>
          <a:p>
            <a:pPr marL="457200" indent="-457200" algn="just" defTabSz="914423" eaLnBrk="0" hangingPunct="0">
              <a:buFont typeface="+mj-lt"/>
              <a:buAutoNum type="arabicPeriod"/>
              <a:defRPr/>
            </a:pPr>
            <a:r>
              <a:rPr lang="nl-NL" sz="2400" b="1" dirty="0">
                <a:latin typeface="Arial" panose="020B0604020202020204" pitchFamily="34" charset="0"/>
                <a:cs typeface="Arial" panose="020B0604020202020204" pitchFamily="34" charset="0"/>
              </a:rPr>
              <a:t>SATGAS LINMAS ADALAH SATUAN TUGAS YG DIBENTUK DGN BERANGGOTAKAN APARATUR LINMAS &amp; SATLINMAS YG DIPILIH SCR SELEKTIF.</a:t>
            </a:r>
          </a:p>
          <a:p>
            <a:pPr marL="457200" indent="-457200" algn="just" defTabSz="914423" eaLnBrk="0" hangingPunct="0">
              <a:buFont typeface="+mj-lt"/>
              <a:buAutoNum type="arabicPeriod"/>
              <a:defRPr/>
            </a:pPr>
            <a:endParaRPr lang="nl-NL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 algn="just" defTabSz="914423" eaLnBrk="0" hangingPunct="0">
              <a:buFont typeface="+mj-lt"/>
              <a:buAutoNum type="arabicPeriod"/>
              <a:defRPr/>
            </a:pPr>
            <a:r>
              <a:rPr lang="nl-NL" sz="2400" b="1" dirty="0">
                <a:latin typeface="Arial" panose="020B0604020202020204" pitchFamily="34" charset="0"/>
                <a:cs typeface="Arial" panose="020B0604020202020204" pitchFamily="34" charset="0"/>
              </a:rPr>
              <a:t>SATLINMAS ADALAH ORGANISASI YG BERANGGOTAKAN UNSUR MASYARAKAT YG BERADA DI KELURAHAN/DESA DIBENTUK OLEH LURAH/KEPALA DESA UNTUK MELAKSANAKAN LINMAS.</a:t>
            </a:r>
            <a:endParaRPr lang="en-ID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1" name="Picture 30" descr="radar">
            <a:extLst>
              <a:ext uri="{FF2B5EF4-FFF2-40B4-BE49-F238E27FC236}">
                <a16:creationId xmlns:a16="http://schemas.microsoft.com/office/drawing/2014/main" id="{F9DE5E37-AB9D-4E94-8B7B-8247E39ADE18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760021" y="5815030"/>
            <a:ext cx="1023088" cy="903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2" name="TextBox 31">
            <a:extLst>
              <a:ext uri="{FF2B5EF4-FFF2-40B4-BE49-F238E27FC236}">
                <a16:creationId xmlns:a16="http://schemas.microsoft.com/office/drawing/2014/main" id="{965CE0DC-7BAF-4E14-BFD5-D6A156264365}"/>
              </a:ext>
            </a:extLst>
          </p:cNvPr>
          <p:cNvSpPr txBox="1"/>
          <p:nvPr/>
        </p:nvSpPr>
        <p:spPr>
          <a:xfrm>
            <a:off x="9011068" y="6035841"/>
            <a:ext cx="52099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chemeClr val="bg1"/>
                </a:solidFill>
              </a:rPr>
              <a:t>4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E753010A-B294-42BF-8A67-1912CD4D3ED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7045" y="5188898"/>
            <a:ext cx="2589530" cy="1475276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192E1F28-4EAA-4CB1-9ADB-BB0514A7FF32}"/>
              </a:ext>
            </a:extLst>
          </p:cNvPr>
          <p:cNvPicPr>
            <a:picLocks noChangeAspect="1"/>
          </p:cNvPicPr>
          <p:nvPr/>
        </p:nvPicPr>
        <p:blipFill rotWithShape="1">
          <a:blip r:embed="rId5"/>
          <a:srcRect r="35" b="6"/>
          <a:stretch/>
        </p:blipFill>
        <p:spPr>
          <a:xfrm>
            <a:off x="3154473" y="5180965"/>
            <a:ext cx="2697556" cy="1563209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74959C92-93BF-40B0-827B-04F0D783EB37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004721" y="5077392"/>
            <a:ext cx="2602608" cy="1475276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</p:pic>
    </p:spTree>
    <p:extLst>
      <p:ext uri="{BB962C8B-B14F-4D97-AF65-F5344CB8AC3E}">
        <p14:creationId xmlns:p14="http://schemas.microsoft.com/office/powerpoint/2010/main" val="42535067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>
        <p:randomBar dir="vert"/>
      </p:transition>
    </mc:Choice>
    <mc:Fallback xmlns="">
      <p:transition spd="slow">
        <p:randomBar dir="vert"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Logo Linmas - Perlindungan Masyarakat - Logo Lambang Indonesia">
            <a:extLst>
              <a:ext uri="{FF2B5EF4-FFF2-40B4-BE49-F238E27FC236}">
                <a16:creationId xmlns:a16="http://schemas.microsoft.com/office/drawing/2014/main" id="{9C9EDD19-67FD-4510-AFD7-97C506BCC49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53087" y="139708"/>
            <a:ext cx="1117930" cy="1109122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37059DBF-490D-4E4D-99FD-1C4BCC5018DF}"/>
              </a:ext>
            </a:extLst>
          </p:cNvPr>
          <p:cNvCxnSpPr/>
          <p:nvPr/>
        </p:nvCxnSpPr>
        <p:spPr>
          <a:xfrm>
            <a:off x="70791" y="1353312"/>
            <a:ext cx="9784080" cy="0"/>
          </a:xfrm>
          <a:prstGeom prst="line">
            <a:avLst/>
          </a:prstGeom>
          <a:ln w="5715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grpSp>
        <p:nvGrpSpPr>
          <p:cNvPr id="7" name="Group 6">
            <a:extLst>
              <a:ext uri="{FF2B5EF4-FFF2-40B4-BE49-F238E27FC236}">
                <a16:creationId xmlns:a16="http://schemas.microsoft.com/office/drawing/2014/main" id="{0230F066-7423-4A8E-8F9D-3C270E99217B}"/>
              </a:ext>
            </a:extLst>
          </p:cNvPr>
          <p:cNvGrpSpPr/>
          <p:nvPr/>
        </p:nvGrpSpPr>
        <p:grpSpPr>
          <a:xfrm>
            <a:off x="1481328" y="139682"/>
            <a:ext cx="8271585" cy="1109122"/>
            <a:chOff x="0" y="269482"/>
            <a:chExt cx="6604000" cy="1054170"/>
          </a:xfrm>
          <a:solidFill>
            <a:srgbClr val="92D050">
              <a:alpha val="75000"/>
            </a:srgbClr>
          </a:solidFill>
          <a:effectLst>
            <a:outerShdw blurRad="317500" dist="50800" dir="7500000" algn="ctr" rotWithShape="0">
              <a:srgbClr val="000000">
                <a:alpha val="83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200000"/>
            </a:lightRig>
          </a:scene3d>
        </p:grpSpPr>
        <p:sp>
          <p:nvSpPr>
            <p:cNvPr id="8" name="Rounded Rectangle 30">
              <a:extLst>
                <a:ext uri="{FF2B5EF4-FFF2-40B4-BE49-F238E27FC236}">
                  <a16:creationId xmlns:a16="http://schemas.microsoft.com/office/drawing/2014/main" id="{90302D6B-041A-4AAE-B778-C1FA366EF801}"/>
                </a:ext>
              </a:extLst>
            </p:cNvPr>
            <p:cNvSpPr/>
            <p:nvPr/>
          </p:nvSpPr>
          <p:spPr>
            <a:xfrm>
              <a:off x="0" y="269482"/>
              <a:ext cx="6604000" cy="1054170"/>
            </a:xfrm>
            <a:prstGeom prst="roundRect">
              <a:avLst/>
            </a:prstGeom>
            <a:grpFill/>
            <a:sp3d contourW="19050" prstMaterial="metal">
              <a:bevelT w="88900" h="203200"/>
              <a:bevelB w="165100" h="2540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alpha val="90000"/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9" name="Rounded Rectangle 4">
              <a:extLst>
                <a:ext uri="{FF2B5EF4-FFF2-40B4-BE49-F238E27FC236}">
                  <a16:creationId xmlns:a16="http://schemas.microsoft.com/office/drawing/2014/main" id="{C1D98541-4DD0-4613-A546-7C209F50D708}"/>
                </a:ext>
              </a:extLst>
            </p:cNvPr>
            <p:cNvSpPr/>
            <p:nvPr/>
          </p:nvSpPr>
          <p:spPr>
            <a:xfrm>
              <a:off x="51460" y="320943"/>
              <a:ext cx="6501080" cy="951250"/>
            </a:xfrm>
            <a:prstGeom prst="rect">
              <a:avLst/>
            </a:prstGeom>
            <a:grpFill/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152400" tIns="152400" rIns="152400" bIns="152400" spcCol="1270" anchor="ctr"/>
            <a:lstStyle>
              <a:defPPr>
                <a:defRPr lang="en-US">
                  <a:solidFill>
                    <a:schemeClr val="lt1"/>
                  </a:solidFill>
                </a:defRPr>
              </a:defPPr>
              <a:lvl1pPr marL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1pPr>
              <a:lvl2pPr marL="457200" lvl="1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2pPr>
              <a:lvl3pPr marL="914400" lvl="2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3pPr>
              <a:lvl4pPr marL="1371600" lvl="3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4pPr>
              <a:lvl5pPr marL="1828800" lvl="4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5pPr>
              <a:lvl6pPr marL="2286000" lvl="5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6pPr>
              <a:lvl7pPr marL="2743200" lvl="6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7pPr>
              <a:lvl8pPr marL="3200400" lvl="7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8pPr>
              <a:lvl9pPr marL="3657600" lvl="8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9pPr>
            </a:lstStyle>
            <a:p>
              <a:pPr algn="ctr" defTabSz="1778044">
                <a:lnSpc>
                  <a:spcPts val="35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3400" b="1" dirty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3600" b="1" dirty="0">
                  <a:solidFill>
                    <a:prstClr val="black"/>
                  </a:solidFill>
                  <a:latin typeface="Aharoni" panose="02010803020104030203" pitchFamily="2" charset="-79"/>
                  <a:cs typeface="Aharoni" panose="02010803020104030203" pitchFamily="2" charset="-79"/>
                </a:rPr>
                <a:t>STRUKTUR ORGANISASI SATLINMAS DESA </a:t>
              </a:r>
            </a:p>
          </p:txBody>
        </p:sp>
      </p:grpSp>
      <p:grpSp>
        <p:nvGrpSpPr>
          <p:cNvPr id="10" name="Group 9">
            <a:extLst>
              <a:ext uri="{FF2B5EF4-FFF2-40B4-BE49-F238E27FC236}">
                <a16:creationId xmlns:a16="http://schemas.microsoft.com/office/drawing/2014/main" id="{D57D3276-6891-4C45-8871-FDDE36B47FB9}"/>
              </a:ext>
            </a:extLst>
          </p:cNvPr>
          <p:cNvGrpSpPr/>
          <p:nvPr/>
        </p:nvGrpSpPr>
        <p:grpSpPr>
          <a:xfrm>
            <a:off x="70790" y="5027606"/>
            <a:ext cx="1675714" cy="426891"/>
            <a:chOff x="0" y="269482"/>
            <a:chExt cx="6604000" cy="1054170"/>
          </a:xfrm>
          <a:solidFill>
            <a:srgbClr val="FFC000">
              <a:alpha val="75000"/>
            </a:srgbClr>
          </a:solidFill>
          <a:effectLst>
            <a:outerShdw blurRad="317500" dist="50800" dir="7500000" algn="ctr" rotWithShape="0">
              <a:srgbClr val="000000">
                <a:alpha val="83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200000"/>
            </a:lightRig>
          </a:scene3d>
        </p:grpSpPr>
        <p:sp>
          <p:nvSpPr>
            <p:cNvPr id="11" name="Rounded Rectangle 30">
              <a:extLst>
                <a:ext uri="{FF2B5EF4-FFF2-40B4-BE49-F238E27FC236}">
                  <a16:creationId xmlns:a16="http://schemas.microsoft.com/office/drawing/2014/main" id="{A5C217DE-171B-42AE-9438-AA314AB8344B}"/>
                </a:ext>
              </a:extLst>
            </p:cNvPr>
            <p:cNvSpPr/>
            <p:nvPr/>
          </p:nvSpPr>
          <p:spPr>
            <a:xfrm>
              <a:off x="0" y="269482"/>
              <a:ext cx="6604000" cy="1054170"/>
            </a:xfrm>
            <a:prstGeom prst="roundRect">
              <a:avLst/>
            </a:prstGeom>
            <a:grpFill/>
            <a:sp3d contourW="19050" prstMaterial="metal">
              <a:bevelT w="88900" h="203200"/>
              <a:bevelB w="165100" h="2540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alpha val="90000"/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2" name="Rounded Rectangle 4">
              <a:extLst>
                <a:ext uri="{FF2B5EF4-FFF2-40B4-BE49-F238E27FC236}">
                  <a16:creationId xmlns:a16="http://schemas.microsoft.com/office/drawing/2014/main" id="{E570E1D1-3905-4716-BA94-5F5AE324BE75}"/>
                </a:ext>
              </a:extLst>
            </p:cNvPr>
            <p:cNvSpPr/>
            <p:nvPr/>
          </p:nvSpPr>
          <p:spPr>
            <a:xfrm>
              <a:off x="51460" y="320943"/>
              <a:ext cx="6501080" cy="951250"/>
            </a:xfrm>
            <a:prstGeom prst="rect">
              <a:avLst/>
            </a:prstGeom>
            <a:grpFill/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152400" tIns="152400" rIns="152400" bIns="152400" spcCol="1270" anchor="ctr"/>
            <a:lstStyle>
              <a:defPPr>
                <a:defRPr lang="en-US">
                  <a:solidFill>
                    <a:schemeClr val="lt1"/>
                  </a:solidFill>
                </a:defRPr>
              </a:defPPr>
              <a:lvl1pPr marL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1pPr>
              <a:lvl2pPr marL="457200" lvl="1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2pPr>
              <a:lvl3pPr marL="914400" lvl="2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3pPr>
              <a:lvl4pPr marL="1371600" lvl="3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4pPr>
              <a:lvl5pPr marL="1828800" lvl="4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5pPr>
              <a:lvl6pPr marL="2286000" lvl="5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6pPr>
              <a:lvl7pPr marL="2743200" lvl="6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7pPr>
              <a:lvl8pPr marL="3200400" lvl="7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8pPr>
              <a:lvl9pPr marL="3657600" lvl="8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9pPr>
            </a:lstStyle>
            <a:p>
              <a:pPr algn="ctr" defTabSz="1778044">
                <a:lnSpc>
                  <a:spcPts val="25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b="1" dirty="0">
                  <a:solidFill>
                    <a:prstClr val="black"/>
                  </a:solidFill>
                  <a:latin typeface="+mj-lt"/>
                  <a:cs typeface="Aharoni" panose="02010803020104030203" pitchFamily="2" charset="-79"/>
                </a:rPr>
                <a:t>PENGAMANAN</a:t>
              </a:r>
            </a:p>
          </p:txBody>
        </p:sp>
      </p:grpSp>
      <p:grpSp>
        <p:nvGrpSpPr>
          <p:cNvPr id="17" name="Group 16">
            <a:extLst>
              <a:ext uri="{FF2B5EF4-FFF2-40B4-BE49-F238E27FC236}">
                <a16:creationId xmlns:a16="http://schemas.microsoft.com/office/drawing/2014/main" id="{BE3DACD8-DEA6-49B1-8B80-73E79A96B52A}"/>
              </a:ext>
            </a:extLst>
          </p:cNvPr>
          <p:cNvGrpSpPr/>
          <p:nvPr/>
        </p:nvGrpSpPr>
        <p:grpSpPr>
          <a:xfrm>
            <a:off x="1887400" y="5070137"/>
            <a:ext cx="1797634" cy="873458"/>
            <a:chOff x="0" y="269482"/>
            <a:chExt cx="6604000" cy="1054170"/>
          </a:xfrm>
          <a:solidFill>
            <a:srgbClr val="FFC000">
              <a:alpha val="75000"/>
            </a:srgbClr>
          </a:solidFill>
          <a:effectLst>
            <a:outerShdw blurRad="317500" dist="50800" dir="7500000" algn="ctr" rotWithShape="0">
              <a:srgbClr val="000000">
                <a:alpha val="83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200000"/>
            </a:lightRig>
          </a:scene3d>
        </p:grpSpPr>
        <p:sp>
          <p:nvSpPr>
            <p:cNvPr id="18" name="Rounded Rectangle 30">
              <a:extLst>
                <a:ext uri="{FF2B5EF4-FFF2-40B4-BE49-F238E27FC236}">
                  <a16:creationId xmlns:a16="http://schemas.microsoft.com/office/drawing/2014/main" id="{D86F92E6-0369-4ADD-9C0A-5B9A06EE2E8F}"/>
                </a:ext>
              </a:extLst>
            </p:cNvPr>
            <p:cNvSpPr/>
            <p:nvPr/>
          </p:nvSpPr>
          <p:spPr>
            <a:xfrm>
              <a:off x="0" y="269482"/>
              <a:ext cx="6604000" cy="1054170"/>
            </a:xfrm>
            <a:prstGeom prst="roundRect">
              <a:avLst/>
            </a:prstGeom>
            <a:grpFill/>
            <a:sp3d contourW="19050" prstMaterial="metal">
              <a:bevelT w="88900" h="203200"/>
              <a:bevelB w="165100" h="2540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alpha val="90000"/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9" name="Rounded Rectangle 4">
              <a:extLst>
                <a:ext uri="{FF2B5EF4-FFF2-40B4-BE49-F238E27FC236}">
                  <a16:creationId xmlns:a16="http://schemas.microsoft.com/office/drawing/2014/main" id="{4EF4253A-17F4-463C-94AF-0B82239BA14B}"/>
                </a:ext>
              </a:extLst>
            </p:cNvPr>
            <p:cNvSpPr/>
            <p:nvPr/>
          </p:nvSpPr>
          <p:spPr>
            <a:xfrm>
              <a:off x="176897" y="328171"/>
              <a:ext cx="6250206" cy="928991"/>
            </a:xfrm>
            <a:prstGeom prst="rect">
              <a:avLst/>
            </a:prstGeom>
            <a:grpFill/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152400" tIns="152400" rIns="152400" bIns="152400" spcCol="1270" anchor="ctr"/>
            <a:lstStyle>
              <a:defPPr>
                <a:defRPr lang="en-US">
                  <a:solidFill>
                    <a:schemeClr val="lt1"/>
                  </a:solidFill>
                </a:defRPr>
              </a:defPPr>
              <a:lvl1pPr marL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1pPr>
              <a:lvl2pPr marL="457200" lvl="1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2pPr>
              <a:lvl3pPr marL="914400" lvl="2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3pPr>
              <a:lvl4pPr marL="1371600" lvl="3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4pPr>
              <a:lvl5pPr marL="1828800" lvl="4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5pPr>
              <a:lvl6pPr marL="2286000" lvl="5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6pPr>
              <a:lvl7pPr marL="2743200" lvl="6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7pPr>
              <a:lvl8pPr marL="3200400" lvl="7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8pPr>
              <a:lvl9pPr marL="3657600" lvl="8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9pPr>
            </a:lstStyle>
            <a:p>
              <a:pPr algn="ctr" defTabSz="1778044">
                <a:lnSpc>
                  <a:spcPts val="15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b="1" dirty="0">
                  <a:solidFill>
                    <a:prstClr val="black"/>
                  </a:solidFill>
                  <a:latin typeface="+mj-lt"/>
                  <a:cs typeface="Aharoni" panose="02010803020104030203" pitchFamily="2" charset="-79"/>
                </a:rPr>
                <a:t>PENYELAMATAN &amp; EVAKUASI PENANGANAN GANGGUAN</a:t>
              </a:r>
            </a:p>
          </p:txBody>
        </p:sp>
      </p:grpSp>
      <p:grpSp>
        <p:nvGrpSpPr>
          <p:cNvPr id="20" name="Group 19">
            <a:extLst>
              <a:ext uri="{FF2B5EF4-FFF2-40B4-BE49-F238E27FC236}">
                <a16:creationId xmlns:a16="http://schemas.microsoft.com/office/drawing/2014/main" id="{9AC374C6-BF87-4A2E-B76A-DA7A6FB06A69}"/>
              </a:ext>
            </a:extLst>
          </p:cNvPr>
          <p:cNvGrpSpPr/>
          <p:nvPr/>
        </p:nvGrpSpPr>
        <p:grpSpPr>
          <a:xfrm>
            <a:off x="3825928" y="5098716"/>
            <a:ext cx="1932090" cy="558529"/>
            <a:chOff x="0" y="269482"/>
            <a:chExt cx="6604000" cy="1054170"/>
          </a:xfrm>
          <a:solidFill>
            <a:srgbClr val="FFC000">
              <a:alpha val="75000"/>
            </a:srgbClr>
          </a:solidFill>
          <a:effectLst>
            <a:outerShdw blurRad="317500" dist="50800" dir="7500000" algn="ctr" rotWithShape="0">
              <a:srgbClr val="000000">
                <a:alpha val="83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200000"/>
            </a:lightRig>
          </a:scene3d>
        </p:grpSpPr>
        <p:sp>
          <p:nvSpPr>
            <p:cNvPr id="21" name="Rounded Rectangle 30">
              <a:extLst>
                <a:ext uri="{FF2B5EF4-FFF2-40B4-BE49-F238E27FC236}">
                  <a16:creationId xmlns:a16="http://schemas.microsoft.com/office/drawing/2014/main" id="{9E5DAF05-C207-43D6-B3F0-F9D2A9999644}"/>
                </a:ext>
              </a:extLst>
            </p:cNvPr>
            <p:cNvSpPr/>
            <p:nvPr/>
          </p:nvSpPr>
          <p:spPr>
            <a:xfrm>
              <a:off x="0" y="269482"/>
              <a:ext cx="6604000" cy="1054170"/>
            </a:xfrm>
            <a:prstGeom prst="roundRect">
              <a:avLst/>
            </a:prstGeom>
            <a:grpFill/>
            <a:sp3d contourW="19050" prstMaterial="metal">
              <a:bevelT w="88900" h="203200"/>
              <a:bevelB w="165100" h="2540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alpha val="90000"/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2" name="Rounded Rectangle 4">
              <a:extLst>
                <a:ext uri="{FF2B5EF4-FFF2-40B4-BE49-F238E27FC236}">
                  <a16:creationId xmlns:a16="http://schemas.microsoft.com/office/drawing/2014/main" id="{B6F420A0-76D8-4D11-9DEC-63E99FE824D7}"/>
                </a:ext>
              </a:extLst>
            </p:cNvPr>
            <p:cNvSpPr/>
            <p:nvPr/>
          </p:nvSpPr>
          <p:spPr>
            <a:xfrm>
              <a:off x="51459" y="320944"/>
              <a:ext cx="6501079" cy="951249"/>
            </a:xfrm>
            <a:prstGeom prst="rect">
              <a:avLst/>
            </a:prstGeom>
            <a:grpFill/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152400" tIns="152400" rIns="152400" bIns="152400" spcCol="1270" anchor="ctr"/>
            <a:lstStyle>
              <a:defPPr>
                <a:defRPr lang="en-US">
                  <a:solidFill>
                    <a:schemeClr val="lt1"/>
                  </a:solidFill>
                </a:defRPr>
              </a:defPPr>
              <a:lvl1pPr marL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1pPr>
              <a:lvl2pPr marL="457200" lvl="1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2pPr>
              <a:lvl3pPr marL="914400" lvl="2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3pPr>
              <a:lvl4pPr marL="1371600" lvl="3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4pPr>
              <a:lvl5pPr marL="1828800" lvl="4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5pPr>
              <a:lvl6pPr marL="2286000" lvl="5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6pPr>
              <a:lvl7pPr marL="2743200" lvl="6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7pPr>
              <a:lvl8pPr marL="3200400" lvl="7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8pPr>
              <a:lvl9pPr marL="3657600" lvl="8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9pPr>
            </a:lstStyle>
            <a:p>
              <a:pPr algn="ctr" defTabSz="1778044">
                <a:lnSpc>
                  <a:spcPts val="15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b="1" dirty="0">
                  <a:solidFill>
                    <a:prstClr val="black"/>
                  </a:solidFill>
                  <a:latin typeface="+mj-lt"/>
                  <a:cs typeface="Aharoni" panose="02010803020104030203" pitchFamily="2" charset="-79"/>
                </a:rPr>
                <a:t>KESIAPSIAGAAN &amp; KEWASPADAAN DINI</a:t>
              </a:r>
            </a:p>
          </p:txBody>
        </p:sp>
      </p:grpSp>
      <p:grpSp>
        <p:nvGrpSpPr>
          <p:cNvPr id="23" name="Group 22">
            <a:extLst>
              <a:ext uri="{FF2B5EF4-FFF2-40B4-BE49-F238E27FC236}">
                <a16:creationId xmlns:a16="http://schemas.microsoft.com/office/drawing/2014/main" id="{FB5F5285-2AAF-497B-B461-E58E00665FBC}"/>
              </a:ext>
            </a:extLst>
          </p:cNvPr>
          <p:cNvGrpSpPr/>
          <p:nvPr/>
        </p:nvGrpSpPr>
        <p:grpSpPr>
          <a:xfrm>
            <a:off x="5865242" y="5100567"/>
            <a:ext cx="939595" cy="556678"/>
            <a:chOff x="0" y="269482"/>
            <a:chExt cx="6604000" cy="1054170"/>
          </a:xfrm>
          <a:solidFill>
            <a:srgbClr val="FFC000">
              <a:alpha val="75000"/>
            </a:srgbClr>
          </a:solidFill>
          <a:effectLst>
            <a:outerShdw blurRad="317500" dist="50800" dir="7500000" algn="ctr" rotWithShape="0">
              <a:srgbClr val="000000">
                <a:alpha val="83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200000"/>
            </a:lightRig>
          </a:scene3d>
        </p:grpSpPr>
        <p:sp>
          <p:nvSpPr>
            <p:cNvPr id="24" name="Rounded Rectangle 30">
              <a:extLst>
                <a:ext uri="{FF2B5EF4-FFF2-40B4-BE49-F238E27FC236}">
                  <a16:creationId xmlns:a16="http://schemas.microsoft.com/office/drawing/2014/main" id="{1646AEBB-6830-4922-8D85-A886E6DAC46C}"/>
                </a:ext>
              </a:extLst>
            </p:cNvPr>
            <p:cNvSpPr/>
            <p:nvPr/>
          </p:nvSpPr>
          <p:spPr>
            <a:xfrm>
              <a:off x="0" y="269482"/>
              <a:ext cx="6604000" cy="1054170"/>
            </a:xfrm>
            <a:prstGeom prst="roundRect">
              <a:avLst/>
            </a:prstGeom>
            <a:grpFill/>
            <a:sp3d contourW="19050" prstMaterial="metal">
              <a:bevelT w="88900" h="203200"/>
              <a:bevelB w="165100" h="2540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alpha val="90000"/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5" name="Rounded Rectangle 4">
              <a:extLst>
                <a:ext uri="{FF2B5EF4-FFF2-40B4-BE49-F238E27FC236}">
                  <a16:creationId xmlns:a16="http://schemas.microsoft.com/office/drawing/2014/main" id="{8FB53EA5-F5D6-4695-9B73-08B12CEF7D9C}"/>
                </a:ext>
              </a:extLst>
            </p:cNvPr>
            <p:cNvSpPr/>
            <p:nvPr/>
          </p:nvSpPr>
          <p:spPr>
            <a:xfrm>
              <a:off x="51459" y="320944"/>
              <a:ext cx="6501079" cy="951249"/>
            </a:xfrm>
            <a:prstGeom prst="rect">
              <a:avLst/>
            </a:prstGeom>
            <a:grpFill/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152400" tIns="152400" rIns="152400" bIns="152400" spcCol="1270" anchor="ctr"/>
            <a:lstStyle>
              <a:defPPr>
                <a:defRPr lang="en-US">
                  <a:solidFill>
                    <a:schemeClr val="lt1"/>
                  </a:solidFill>
                </a:defRPr>
              </a:defPPr>
              <a:lvl1pPr marL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1pPr>
              <a:lvl2pPr marL="457200" lvl="1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2pPr>
              <a:lvl3pPr marL="914400" lvl="2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3pPr>
              <a:lvl4pPr marL="1371600" lvl="3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4pPr>
              <a:lvl5pPr marL="1828800" lvl="4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5pPr>
              <a:lvl6pPr marL="2286000" lvl="5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6pPr>
              <a:lvl7pPr marL="2743200" lvl="6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7pPr>
              <a:lvl8pPr marL="3200400" lvl="7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8pPr>
              <a:lvl9pPr marL="3657600" lvl="8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9pPr>
            </a:lstStyle>
            <a:p>
              <a:pPr algn="ctr" defTabSz="1778044">
                <a:lnSpc>
                  <a:spcPts val="15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b="1" dirty="0">
                  <a:solidFill>
                    <a:prstClr val="black"/>
                  </a:solidFill>
                  <a:latin typeface="+mj-lt"/>
                  <a:cs typeface="Aharoni" panose="02010803020104030203" pitchFamily="2" charset="-79"/>
                </a:rPr>
                <a:t>DAPUR UMUM</a:t>
              </a:r>
            </a:p>
          </p:txBody>
        </p:sp>
      </p:grpSp>
      <p:grpSp>
        <p:nvGrpSpPr>
          <p:cNvPr id="26" name="Group 25">
            <a:extLst>
              <a:ext uri="{FF2B5EF4-FFF2-40B4-BE49-F238E27FC236}">
                <a16:creationId xmlns:a16="http://schemas.microsoft.com/office/drawing/2014/main" id="{C6E84A46-CB48-4C35-990E-B8C44D05ED77}"/>
              </a:ext>
            </a:extLst>
          </p:cNvPr>
          <p:cNvGrpSpPr/>
          <p:nvPr/>
        </p:nvGrpSpPr>
        <p:grpSpPr>
          <a:xfrm>
            <a:off x="6957125" y="5132220"/>
            <a:ext cx="1932090" cy="768843"/>
            <a:chOff x="0" y="269482"/>
            <a:chExt cx="6604000" cy="1054170"/>
          </a:xfrm>
          <a:solidFill>
            <a:srgbClr val="FFC000">
              <a:alpha val="75000"/>
            </a:srgbClr>
          </a:solidFill>
          <a:effectLst>
            <a:outerShdw blurRad="317500" dist="50800" dir="7500000" algn="ctr" rotWithShape="0">
              <a:srgbClr val="000000">
                <a:alpha val="83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200000"/>
            </a:lightRig>
          </a:scene3d>
        </p:grpSpPr>
        <p:sp>
          <p:nvSpPr>
            <p:cNvPr id="27" name="Rounded Rectangle 30">
              <a:extLst>
                <a:ext uri="{FF2B5EF4-FFF2-40B4-BE49-F238E27FC236}">
                  <a16:creationId xmlns:a16="http://schemas.microsoft.com/office/drawing/2014/main" id="{8F5A7C83-1044-4826-920D-26FE24CE2C9F}"/>
                </a:ext>
              </a:extLst>
            </p:cNvPr>
            <p:cNvSpPr/>
            <p:nvPr/>
          </p:nvSpPr>
          <p:spPr>
            <a:xfrm>
              <a:off x="0" y="269482"/>
              <a:ext cx="6604000" cy="1054170"/>
            </a:xfrm>
            <a:prstGeom prst="roundRect">
              <a:avLst/>
            </a:prstGeom>
            <a:grpFill/>
            <a:sp3d contourW="19050" prstMaterial="metal">
              <a:bevelT w="88900" h="203200"/>
              <a:bevelB w="165100" h="2540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alpha val="90000"/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8" name="Rounded Rectangle 4">
              <a:extLst>
                <a:ext uri="{FF2B5EF4-FFF2-40B4-BE49-F238E27FC236}">
                  <a16:creationId xmlns:a16="http://schemas.microsoft.com/office/drawing/2014/main" id="{2822317F-5485-475E-B6A2-0B795BAA512D}"/>
                </a:ext>
              </a:extLst>
            </p:cNvPr>
            <p:cNvSpPr/>
            <p:nvPr/>
          </p:nvSpPr>
          <p:spPr>
            <a:xfrm>
              <a:off x="51459" y="320944"/>
              <a:ext cx="6501079" cy="951249"/>
            </a:xfrm>
            <a:prstGeom prst="rect">
              <a:avLst/>
            </a:prstGeom>
            <a:grpFill/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152400" tIns="152400" rIns="152400" bIns="152400" spcCol="1270" anchor="ctr"/>
            <a:lstStyle>
              <a:defPPr>
                <a:defRPr lang="en-US">
                  <a:solidFill>
                    <a:schemeClr val="lt1"/>
                  </a:solidFill>
                </a:defRPr>
              </a:defPPr>
              <a:lvl1pPr marL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1pPr>
              <a:lvl2pPr marL="457200" lvl="1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2pPr>
              <a:lvl3pPr marL="914400" lvl="2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3pPr>
              <a:lvl4pPr marL="1371600" lvl="3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4pPr>
              <a:lvl5pPr marL="1828800" lvl="4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5pPr>
              <a:lvl6pPr marL="2286000" lvl="5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6pPr>
              <a:lvl7pPr marL="2743200" lvl="6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7pPr>
              <a:lvl8pPr marL="3200400" lvl="7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8pPr>
              <a:lvl9pPr marL="3657600" lvl="8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9pPr>
            </a:lstStyle>
            <a:p>
              <a:pPr algn="ctr" defTabSz="1778044">
                <a:lnSpc>
                  <a:spcPts val="15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b="1" dirty="0">
                  <a:solidFill>
                    <a:prstClr val="black"/>
                  </a:solidFill>
                  <a:latin typeface="+mj-lt"/>
                  <a:cs typeface="Aharoni" panose="02010803020104030203" pitchFamily="2" charset="-79"/>
                </a:rPr>
                <a:t>PERTOLONGAN PERTAMA PD KORBAN BENCANA &amp; KEBAKARAN</a:t>
              </a:r>
            </a:p>
          </p:txBody>
        </p:sp>
      </p:grpSp>
      <p:grpSp>
        <p:nvGrpSpPr>
          <p:cNvPr id="29" name="Group 28">
            <a:extLst>
              <a:ext uri="{FF2B5EF4-FFF2-40B4-BE49-F238E27FC236}">
                <a16:creationId xmlns:a16="http://schemas.microsoft.com/office/drawing/2014/main" id="{2EF30BB0-0010-41C3-B545-6A124CC3458E}"/>
              </a:ext>
            </a:extLst>
          </p:cNvPr>
          <p:cNvGrpSpPr/>
          <p:nvPr/>
        </p:nvGrpSpPr>
        <p:grpSpPr>
          <a:xfrm>
            <a:off x="2459442" y="1491931"/>
            <a:ext cx="1421998" cy="530872"/>
            <a:chOff x="0" y="269482"/>
            <a:chExt cx="6604000" cy="1054170"/>
          </a:xfrm>
          <a:solidFill>
            <a:srgbClr val="FFC000">
              <a:alpha val="75000"/>
            </a:srgbClr>
          </a:solidFill>
          <a:effectLst>
            <a:outerShdw blurRad="317500" dist="50800" dir="7500000" algn="ctr" rotWithShape="0">
              <a:srgbClr val="000000">
                <a:alpha val="83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200000"/>
            </a:lightRig>
          </a:scene3d>
        </p:grpSpPr>
        <p:sp>
          <p:nvSpPr>
            <p:cNvPr id="31" name="Rounded Rectangle 30">
              <a:extLst>
                <a:ext uri="{FF2B5EF4-FFF2-40B4-BE49-F238E27FC236}">
                  <a16:creationId xmlns:a16="http://schemas.microsoft.com/office/drawing/2014/main" id="{9556B21B-BF38-4272-B5D5-7F0DA9383E0B}"/>
                </a:ext>
              </a:extLst>
            </p:cNvPr>
            <p:cNvSpPr/>
            <p:nvPr/>
          </p:nvSpPr>
          <p:spPr>
            <a:xfrm>
              <a:off x="0" y="269482"/>
              <a:ext cx="6604000" cy="1054170"/>
            </a:xfrm>
            <a:prstGeom prst="roundRect">
              <a:avLst/>
            </a:prstGeom>
            <a:grpFill/>
            <a:sp3d contourW="19050" prstMaterial="metal">
              <a:bevelT w="88900" h="203200"/>
              <a:bevelB w="165100" h="2540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alpha val="90000"/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32" name="Rounded Rectangle 4">
              <a:extLst>
                <a:ext uri="{FF2B5EF4-FFF2-40B4-BE49-F238E27FC236}">
                  <a16:creationId xmlns:a16="http://schemas.microsoft.com/office/drawing/2014/main" id="{7A3CA383-A2AC-43A5-B56E-3E8244793C57}"/>
                </a:ext>
              </a:extLst>
            </p:cNvPr>
            <p:cNvSpPr/>
            <p:nvPr/>
          </p:nvSpPr>
          <p:spPr>
            <a:xfrm>
              <a:off x="51460" y="320943"/>
              <a:ext cx="6501080" cy="951250"/>
            </a:xfrm>
            <a:prstGeom prst="rect">
              <a:avLst/>
            </a:prstGeom>
            <a:grpFill/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152400" tIns="152400" rIns="152400" bIns="152400" spcCol="1270" anchor="ctr"/>
            <a:lstStyle>
              <a:defPPr>
                <a:defRPr lang="en-US">
                  <a:solidFill>
                    <a:schemeClr val="lt1"/>
                  </a:solidFill>
                </a:defRPr>
              </a:defPPr>
              <a:lvl1pPr marL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1pPr>
              <a:lvl2pPr marL="457200" lvl="1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2pPr>
              <a:lvl3pPr marL="914400" lvl="2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3pPr>
              <a:lvl4pPr marL="1371600" lvl="3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4pPr>
              <a:lvl5pPr marL="1828800" lvl="4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5pPr>
              <a:lvl6pPr marL="2286000" lvl="5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6pPr>
              <a:lvl7pPr marL="2743200" lvl="6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7pPr>
              <a:lvl8pPr marL="3200400" lvl="7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8pPr>
              <a:lvl9pPr marL="3657600" lvl="8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9pPr>
            </a:lstStyle>
            <a:p>
              <a:pPr algn="ctr" defTabSz="1778044">
                <a:lnSpc>
                  <a:spcPts val="18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b="1" dirty="0">
                  <a:solidFill>
                    <a:prstClr val="black"/>
                  </a:solidFill>
                  <a:latin typeface="+mj-lt"/>
                  <a:cs typeface="Aharoni" panose="02010803020104030203" pitchFamily="2" charset="-79"/>
                </a:rPr>
                <a:t>KEPALA DESA</a:t>
              </a:r>
            </a:p>
          </p:txBody>
        </p:sp>
      </p:grpSp>
      <p:grpSp>
        <p:nvGrpSpPr>
          <p:cNvPr id="33" name="Group 32">
            <a:extLst>
              <a:ext uri="{FF2B5EF4-FFF2-40B4-BE49-F238E27FC236}">
                <a16:creationId xmlns:a16="http://schemas.microsoft.com/office/drawing/2014/main" id="{12BC8373-7E1A-48A0-B073-CBD10C3CB4EC}"/>
              </a:ext>
            </a:extLst>
          </p:cNvPr>
          <p:cNvGrpSpPr/>
          <p:nvPr/>
        </p:nvGrpSpPr>
        <p:grpSpPr>
          <a:xfrm>
            <a:off x="215751" y="2601674"/>
            <a:ext cx="1624103" cy="563048"/>
            <a:chOff x="0" y="269482"/>
            <a:chExt cx="6604000" cy="1054170"/>
          </a:xfrm>
          <a:solidFill>
            <a:srgbClr val="FFC000">
              <a:alpha val="75000"/>
            </a:srgbClr>
          </a:solidFill>
          <a:effectLst>
            <a:outerShdw blurRad="317500" dist="50800" dir="7500000" algn="ctr" rotWithShape="0">
              <a:srgbClr val="000000">
                <a:alpha val="83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200000"/>
            </a:lightRig>
          </a:scene3d>
        </p:grpSpPr>
        <p:sp>
          <p:nvSpPr>
            <p:cNvPr id="34" name="Rounded Rectangle 30">
              <a:extLst>
                <a:ext uri="{FF2B5EF4-FFF2-40B4-BE49-F238E27FC236}">
                  <a16:creationId xmlns:a16="http://schemas.microsoft.com/office/drawing/2014/main" id="{EC9529A4-DDC7-48F7-8CB1-4A4E7539BE95}"/>
                </a:ext>
              </a:extLst>
            </p:cNvPr>
            <p:cNvSpPr/>
            <p:nvPr/>
          </p:nvSpPr>
          <p:spPr>
            <a:xfrm>
              <a:off x="0" y="269482"/>
              <a:ext cx="6604000" cy="1054170"/>
            </a:xfrm>
            <a:prstGeom prst="roundRect">
              <a:avLst/>
            </a:prstGeom>
            <a:grpFill/>
            <a:sp3d contourW="19050" prstMaterial="metal">
              <a:bevelT w="88900" h="203200"/>
              <a:bevelB w="165100" h="2540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alpha val="90000"/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35" name="Rounded Rectangle 4">
              <a:extLst>
                <a:ext uri="{FF2B5EF4-FFF2-40B4-BE49-F238E27FC236}">
                  <a16:creationId xmlns:a16="http://schemas.microsoft.com/office/drawing/2014/main" id="{2F3ABDE3-AE78-4A7C-8575-0EFF234382D5}"/>
                </a:ext>
              </a:extLst>
            </p:cNvPr>
            <p:cNvSpPr/>
            <p:nvPr/>
          </p:nvSpPr>
          <p:spPr>
            <a:xfrm>
              <a:off x="51460" y="320943"/>
              <a:ext cx="6501080" cy="951250"/>
            </a:xfrm>
            <a:prstGeom prst="rect">
              <a:avLst/>
            </a:prstGeom>
            <a:grpFill/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152400" tIns="152400" rIns="152400" bIns="152400" spcCol="1270" anchor="ctr"/>
            <a:lstStyle>
              <a:defPPr>
                <a:defRPr lang="en-US">
                  <a:solidFill>
                    <a:schemeClr val="lt1"/>
                  </a:solidFill>
                </a:defRPr>
              </a:defPPr>
              <a:lvl1pPr marL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1pPr>
              <a:lvl2pPr marL="457200" lvl="1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2pPr>
              <a:lvl3pPr marL="914400" lvl="2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3pPr>
              <a:lvl4pPr marL="1371600" lvl="3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4pPr>
              <a:lvl5pPr marL="1828800" lvl="4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5pPr>
              <a:lvl6pPr marL="2286000" lvl="5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6pPr>
              <a:lvl7pPr marL="2743200" lvl="6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7pPr>
              <a:lvl8pPr marL="3200400" lvl="7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8pPr>
              <a:lvl9pPr marL="3657600" lvl="8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9pPr>
            </a:lstStyle>
            <a:p>
              <a:pPr algn="ctr" defTabSz="1778044">
                <a:lnSpc>
                  <a:spcPts val="18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b="1" dirty="0">
                  <a:solidFill>
                    <a:prstClr val="black"/>
                  </a:solidFill>
                  <a:latin typeface="+mj-lt"/>
                  <a:cs typeface="Aharoni" panose="02010803020104030203" pitchFamily="2" charset="-79"/>
                </a:rPr>
                <a:t>KASI</a:t>
              </a:r>
            </a:p>
            <a:p>
              <a:pPr algn="ctr" defTabSz="1778044">
                <a:lnSpc>
                  <a:spcPts val="18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b="1" dirty="0">
                  <a:solidFill>
                    <a:prstClr val="black"/>
                  </a:solidFill>
                  <a:latin typeface="+mj-lt"/>
                  <a:cs typeface="Aharoni" panose="02010803020104030203" pitchFamily="2" charset="-79"/>
                </a:rPr>
                <a:t>PEMBANGUNAN</a:t>
              </a:r>
            </a:p>
          </p:txBody>
        </p:sp>
      </p:grpSp>
      <p:grpSp>
        <p:nvGrpSpPr>
          <p:cNvPr id="36" name="Group 35">
            <a:extLst>
              <a:ext uri="{FF2B5EF4-FFF2-40B4-BE49-F238E27FC236}">
                <a16:creationId xmlns:a16="http://schemas.microsoft.com/office/drawing/2014/main" id="{3A91FA9A-43ED-4D3D-A4BA-E1C7822C76C6}"/>
              </a:ext>
            </a:extLst>
          </p:cNvPr>
          <p:cNvGrpSpPr/>
          <p:nvPr/>
        </p:nvGrpSpPr>
        <p:grpSpPr>
          <a:xfrm>
            <a:off x="2310925" y="2612307"/>
            <a:ext cx="1624103" cy="609428"/>
            <a:chOff x="0" y="269482"/>
            <a:chExt cx="6604000" cy="1054170"/>
          </a:xfrm>
          <a:solidFill>
            <a:srgbClr val="FFC000">
              <a:alpha val="75000"/>
            </a:srgbClr>
          </a:solidFill>
          <a:effectLst>
            <a:outerShdw blurRad="317500" dist="50800" dir="7500000" algn="ctr" rotWithShape="0">
              <a:srgbClr val="000000">
                <a:alpha val="83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200000"/>
            </a:lightRig>
          </a:scene3d>
        </p:grpSpPr>
        <p:sp>
          <p:nvSpPr>
            <p:cNvPr id="37" name="Rounded Rectangle 30">
              <a:extLst>
                <a:ext uri="{FF2B5EF4-FFF2-40B4-BE49-F238E27FC236}">
                  <a16:creationId xmlns:a16="http://schemas.microsoft.com/office/drawing/2014/main" id="{BB746D18-E2F7-4C96-B9A9-2EA511CA467F}"/>
                </a:ext>
              </a:extLst>
            </p:cNvPr>
            <p:cNvSpPr/>
            <p:nvPr/>
          </p:nvSpPr>
          <p:spPr>
            <a:xfrm>
              <a:off x="0" y="269482"/>
              <a:ext cx="6604000" cy="1054170"/>
            </a:xfrm>
            <a:prstGeom prst="roundRect">
              <a:avLst/>
            </a:prstGeom>
            <a:grpFill/>
            <a:sp3d contourW="19050" prstMaterial="metal">
              <a:bevelT w="88900" h="203200"/>
              <a:bevelB w="165100" h="2540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alpha val="90000"/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38" name="Rounded Rectangle 4">
              <a:extLst>
                <a:ext uri="{FF2B5EF4-FFF2-40B4-BE49-F238E27FC236}">
                  <a16:creationId xmlns:a16="http://schemas.microsoft.com/office/drawing/2014/main" id="{6885C830-0EF2-4719-B782-1BFFB5C57A25}"/>
                </a:ext>
              </a:extLst>
            </p:cNvPr>
            <p:cNvSpPr/>
            <p:nvPr/>
          </p:nvSpPr>
          <p:spPr>
            <a:xfrm>
              <a:off x="51460" y="320943"/>
              <a:ext cx="6501080" cy="951250"/>
            </a:xfrm>
            <a:prstGeom prst="rect">
              <a:avLst/>
            </a:prstGeom>
            <a:grpFill/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152400" tIns="152400" rIns="152400" bIns="152400" spcCol="1270" anchor="ctr"/>
            <a:lstStyle>
              <a:defPPr>
                <a:defRPr lang="en-US">
                  <a:solidFill>
                    <a:schemeClr val="lt1"/>
                  </a:solidFill>
                </a:defRPr>
              </a:defPPr>
              <a:lvl1pPr marL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1pPr>
              <a:lvl2pPr marL="457200" lvl="1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2pPr>
              <a:lvl3pPr marL="914400" lvl="2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3pPr>
              <a:lvl4pPr marL="1371600" lvl="3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4pPr>
              <a:lvl5pPr marL="1828800" lvl="4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5pPr>
              <a:lvl6pPr marL="2286000" lvl="5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6pPr>
              <a:lvl7pPr marL="2743200" lvl="6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7pPr>
              <a:lvl8pPr marL="3200400" lvl="7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8pPr>
              <a:lvl9pPr marL="3657600" lvl="8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9pPr>
            </a:lstStyle>
            <a:p>
              <a:pPr algn="ctr" defTabSz="1778044">
                <a:lnSpc>
                  <a:spcPts val="15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b="1" dirty="0">
                  <a:solidFill>
                    <a:prstClr val="black"/>
                  </a:solidFill>
                  <a:latin typeface="+mj-lt"/>
                  <a:cs typeface="Aharoni" panose="02010803020104030203" pitchFamily="2" charset="-79"/>
                </a:rPr>
                <a:t>KASI</a:t>
              </a:r>
            </a:p>
            <a:p>
              <a:pPr algn="ctr" defTabSz="1778044">
                <a:lnSpc>
                  <a:spcPts val="15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b="1" dirty="0">
                  <a:solidFill>
                    <a:prstClr val="black"/>
                  </a:solidFill>
                  <a:latin typeface="+mj-lt"/>
                  <a:cs typeface="Aharoni" panose="02010803020104030203" pitchFamily="2" charset="-79"/>
                </a:rPr>
                <a:t>PEMERINTAHAN &amp; TRANTIB</a:t>
              </a:r>
            </a:p>
          </p:txBody>
        </p:sp>
      </p:grpSp>
      <p:grpSp>
        <p:nvGrpSpPr>
          <p:cNvPr id="39" name="Group 38">
            <a:extLst>
              <a:ext uri="{FF2B5EF4-FFF2-40B4-BE49-F238E27FC236}">
                <a16:creationId xmlns:a16="http://schemas.microsoft.com/office/drawing/2014/main" id="{78FDBB56-1F76-431B-95DC-B065554A4268}"/>
              </a:ext>
            </a:extLst>
          </p:cNvPr>
          <p:cNvGrpSpPr/>
          <p:nvPr/>
        </p:nvGrpSpPr>
        <p:grpSpPr>
          <a:xfrm>
            <a:off x="4468300" y="2633457"/>
            <a:ext cx="1825639" cy="531265"/>
            <a:chOff x="0" y="269482"/>
            <a:chExt cx="6604000" cy="1054170"/>
          </a:xfrm>
          <a:solidFill>
            <a:srgbClr val="FFC000">
              <a:alpha val="75000"/>
            </a:srgbClr>
          </a:solidFill>
          <a:effectLst>
            <a:outerShdw blurRad="317500" dist="50800" dir="7500000" algn="ctr" rotWithShape="0">
              <a:srgbClr val="000000">
                <a:alpha val="83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200000"/>
            </a:lightRig>
          </a:scene3d>
        </p:grpSpPr>
        <p:sp>
          <p:nvSpPr>
            <p:cNvPr id="40" name="Rounded Rectangle 30">
              <a:extLst>
                <a:ext uri="{FF2B5EF4-FFF2-40B4-BE49-F238E27FC236}">
                  <a16:creationId xmlns:a16="http://schemas.microsoft.com/office/drawing/2014/main" id="{CA62C9D6-80AD-4CC6-8384-FDA1615E56B9}"/>
                </a:ext>
              </a:extLst>
            </p:cNvPr>
            <p:cNvSpPr/>
            <p:nvPr/>
          </p:nvSpPr>
          <p:spPr>
            <a:xfrm>
              <a:off x="0" y="269482"/>
              <a:ext cx="6604000" cy="1054170"/>
            </a:xfrm>
            <a:prstGeom prst="roundRect">
              <a:avLst/>
            </a:prstGeom>
            <a:grpFill/>
            <a:sp3d contourW="19050" prstMaterial="metal">
              <a:bevelT w="88900" h="203200"/>
              <a:bevelB w="165100" h="2540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alpha val="90000"/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41" name="Rounded Rectangle 4">
              <a:extLst>
                <a:ext uri="{FF2B5EF4-FFF2-40B4-BE49-F238E27FC236}">
                  <a16:creationId xmlns:a16="http://schemas.microsoft.com/office/drawing/2014/main" id="{2F261EAB-680D-4C49-84C0-21849AA6221A}"/>
                </a:ext>
              </a:extLst>
            </p:cNvPr>
            <p:cNvSpPr/>
            <p:nvPr/>
          </p:nvSpPr>
          <p:spPr>
            <a:xfrm>
              <a:off x="51460" y="320943"/>
              <a:ext cx="6501080" cy="951250"/>
            </a:xfrm>
            <a:prstGeom prst="rect">
              <a:avLst/>
            </a:prstGeom>
            <a:grpFill/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152400" tIns="152400" rIns="152400" bIns="152400" spcCol="1270" anchor="ctr"/>
            <a:lstStyle>
              <a:defPPr>
                <a:defRPr lang="en-US">
                  <a:solidFill>
                    <a:schemeClr val="lt1"/>
                  </a:solidFill>
                </a:defRPr>
              </a:defPPr>
              <a:lvl1pPr marL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1pPr>
              <a:lvl2pPr marL="457200" lvl="1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2pPr>
              <a:lvl3pPr marL="914400" lvl="2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3pPr>
              <a:lvl4pPr marL="1371600" lvl="3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4pPr>
              <a:lvl5pPr marL="1828800" lvl="4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5pPr>
              <a:lvl6pPr marL="2286000" lvl="5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6pPr>
              <a:lvl7pPr marL="2743200" lvl="6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7pPr>
              <a:lvl8pPr marL="3200400" lvl="7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8pPr>
              <a:lvl9pPr marL="3657600" lvl="8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9pPr>
            </a:lstStyle>
            <a:p>
              <a:pPr algn="ctr" defTabSz="1778044">
                <a:lnSpc>
                  <a:spcPts val="18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b="1" dirty="0">
                  <a:solidFill>
                    <a:prstClr val="black"/>
                  </a:solidFill>
                  <a:latin typeface="+mj-lt"/>
                  <a:cs typeface="Aharoni" panose="02010803020104030203" pitchFamily="2" charset="-79"/>
                </a:rPr>
                <a:t>KASI</a:t>
              </a:r>
            </a:p>
            <a:p>
              <a:pPr algn="ctr" defTabSz="1778044">
                <a:lnSpc>
                  <a:spcPts val="18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b="1" dirty="0">
                  <a:solidFill>
                    <a:prstClr val="black"/>
                  </a:solidFill>
                  <a:latin typeface="+mj-lt"/>
                  <a:cs typeface="Aharoni" panose="02010803020104030203" pitchFamily="2" charset="-79"/>
                </a:rPr>
                <a:t>KESEAJAHTERAAN</a:t>
              </a:r>
            </a:p>
          </p:txBody>
        </p:sp>
      </p:grpSp>
      <p:grpSp>
        <p:nvGrpSpPr>
          <p:cNvPr id="42" name="Group 41">
            <a:extLst>
              <a:ext uri="{FF2B5EF4-FFF2-40B4-BE49-F238E27FC236}">
                <a16:creationId xmlns:a16="http://schemas.microsoft.com/office/drawing/2014/main" id="{AB49BEC3-934E-4424-989F-FEEE1FF180D7}"/>
              </a:ext>
            </a:extLst>
          </p:cNvPr>
          <p:cNvGrpSpPr/>
          <p:nvPr/>
        </p:nvGrpSpPr>
        <p:grpSpPr>
          <a:xfrm>
            <a:off x="7353269" y="1731241"/>
            <a:ext cx="1804905" cy="651883"/>
            <a:chOff x="0" y="269482"/>
            <a:chExt cx="6604000" cy="1054170"/>
          </a:xfrm>
          <a:solidFill>
            <a:schemeClr val="accent4">
              <a:lumMod val="40000"/>
              <a:lumOff val="60000"/>
              <a:alpha val="75000"/>
            </a:schemeClr>
          </a:solidFill>
          <a:effectLst>
            <a:outerShdw blurRad="317500" dist="50800" dir="7500000" algn="ctr" rotWithShape="0">
              <a:srgbClr val="000000">
                <a:alpha val="83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200000"/>
            </a:lightRig>
          </a:scene3d>
        </p:grpSpPr>
        <p:sp>
          <p:nvSpPr>
            <p:cNvPr id="43" name="Rounded Rectangle 30">
              <a:extLst>
                <a:ext uri="{FF2B5EF4-FFF2-40B4-BE49-F238E27FC236}">
                  <a16:creationId xmlns:a16="http://schemas.microsoft.com/office/drawing/2014/main" id="{680A1C58-C35A-4D71-9DA7-2DB98676721B}"/>
                </a:ext>
              </a:extLst>
            </p:cNvPr>
            <p:cNvSpPr/>
            <p:nvPr/>
          </p:nvSpPr>
          <p:spPr>
            <a:xfrm>
              <a:off x="0" y="269482"/>
              <a:ext cx="6604000" cy="1054170"/>
            </a:xfrm>
            <a:prstGeom prst="roundRect">
              <a:avLst/>
            </a:prstGeom>
            <a:grpFill/>
            <a:sp3d contourW="19050" prstMaterial="metal">
              <a:bevelT w="88900" h="203200"/>
              <a:bevelB w="165100" h="2540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alpha val="90000"/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44" name="Rounded Rectangle 4">
              <a:extLst>
                <a:ext uri="{FF2B5EF4-FFF2-40B4-BE49-F238E27FC236}">
                  <a16:creationId xmlns:a16="http://schemas.microsoft.com/office/drawing/2014/main" id="{DBED2E96-7466-4DAB-9F0E-3D9609D8AC6C}"/>
                </a:ext>
              </a:extLst>
            </p:cNvPr>
            <p:cNvSpPr/>
            <p:nvPr/>
          </p:nvSpPr>
          <p:spPr>
            <a:xfrm>
              <a:off x="51460" y="320943"/>
              <a:ext cx="6501080" cy="951250"/>
            </a:xfrm>
            <a:prstGeom prst="rect">
              <a:avLst/>
            </a:prstGeom>
            <a:grpFill/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152400" tIns="152400" rIns="152400" bIns="152400" spcCol="1270" anchor="ctr"/>
            <a:lstStyle>
              <a:defPPr>
                <a:defRPr lang="en-US">
                  <a:solidFill>
                    <a:schemeClr val="lt1"/>
                  </a:solidFill>
                </a:defRPr>
              </a:defPPr>
              <a:lvl1pPr marL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1pPr>
              <a:lvl2pPr marL="457200" lvl="1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2pPr>
              <a:lvl3pPr marL="914400" lvl="2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3pPr>
              <a:lvl4pPr marL="1371600" lvl="3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4pPr>
              <a:lvl5pPr marL="1828800" lvl="4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5pPr>
              <a:lvl6pPr marL="2286000" lvl="5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6pPr>
              <a:lvl7pPr marL="2743200" lvl="6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7pPr>
              <a:lvl8pPr marL="3200400" lvl="7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8pPr>
              <a:lvl9pPr marL="3657600" lvl="8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9pPr>
            </a:lstStyle>
            <a:p>
              <a:pPr algn="ctr" defTabSz="1778044">
                <a:lnSpc>
                  <a:spcPts val="18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b="1" dirty="0">
                  <a:solidFill>
                    <a:prstClr val="black"/>
                  </a:solidFill>
                  <a:latin typeface="+mj-lt"/>
                  <a:cs typeface="Aharoni" panose="02010803020104030203" pitchFamily="2" charset="-79"/>
                </a:rPr>
                <a:t>SEKRETARIS</a:t>
              </a:r>
            </a:p>
            <a:p>
              <a:pPr algn="ctr" defTabSz="1778044">
                <a:lnSpc>
                  <a:spcPts val="18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b="1" dirty="0">
                  <a:solidFill>
                    <a:prstClr val="black"/>
                  </a:solidFill>
                  <a:latin typeface="+mj-lt"/>
                  <a:cs typeface="Aharoni" panose="02010803020104030203" pitchFamily="2" charset="-79"/>
                </a:rPr>
                <a:t>LURAH</a:t>
              </a:r>
            </a:p>
          </p:txBody>
        </p:sp>
      </p:grpSp>
      <p:grpSp>
        <p:nvGrpSpPr>
          <p:cNvPr id="45" name="Group 44">
            <a:extLst>
              <a:ext uri="{FF2B5EF4-FFF2-40B4-BE49-F238E27FC236}">
                <a16:creationId xmlns:a16="http://schemas.microsoft.com/office/drawing/2014/main" id="{38D3B1BE-940F-425A-B0EC-AB53D9403A62}"/>
              </a:ext>
            </a:extLst>
          </p:cNvPr>
          <p:cNvGrpSpPr/>
          <p:nvPr/>
        </p:nvGrpSpPr>
        <p:grpSpPr>
          <a:xfrm>
            <a:off x="6636239" y="3108364"/>
            <a:ext cx="924418" cy="399848"/>
            <a:chOff x="0" y="269482"/>
            <a:chExt cx="6604000" cy="1054170"/>
          </a:xfrm>
          <a:solidFill>
            <a:schemeClr val="accent4">
              <a:lumMod val="40000"/>
              <a:lumOff val="60000"/>
              <a:alpha val="75000"/>
            </a:schemeClr>
          </a:solidFill>
          <a:effectLst>
            <a:outerShdw blurRad="317500" dist="50800" dir="7500000" algn="ctr" rotWithShape="0">
              <a:srgbClr val="000000">
                <a:alpha val="83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200000"/>
            </a:lightRig>
          </a:scene3d>
        </p:grpSpPr>
        <p:sp>
          <p:nvSpPr>
            <p:cNvPr id="46" name="Rounded Rectangle 30">
              <a:extLst>
                <a:ext uri="{FF2B5EF4-FFF2-40B4-BE49-F238E27FC236}">
                  <a16:creationId xmlns:a16="http://schemas.microsoft.com/office/drawing/2014/main" id="{E9B43A9B-598B-4C1C-A3C0-57DEF37AB665}"/>
                </a:ext>
              </a:extLst>
            </p:cNvPr>
            <p:cNvSpPr/>
            <p:nvPr/>
          </p:nvSpPr>
          <p:spPr>
            <a:xfrm>
              <a:off x="0" y="269482"/>
              <a:ext cx="6604000" cy="1054170"/>
            </a:xfrm>
            <a:prstGeom prst="roundRect">
              <a:avLst/>
            </a:prstGeom>
            <a:grpFill/>
            <a:sp3d contourW="19050" prstMaterial="metal">
              <a:bevelT w="88900" h="203200"/>
              <a:bevelB w="165100" h="2540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alpha val="90000"/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47" name="Rounded Rectangle 4">
              <a:extLst>
                <a:ext uri="{FF2B5EF4-FFF2-40B4-BE49-F238E27FC236}">
                  <a16:creationId xmlns:a16="http://schemas.microsoft.com/office/drawing/2014/main" id="{C7436D3A-7808-4281-8859-BAB5A64622CE}"/>
                </a:ext>
              </a:extLst>
            </p:cNvPr>
            <p:cNvSpPr/>
            <p:nvPr/>
          </p:nvSpPr>
          <p:spPr>
            <a:xfrm>
              <a:off x="51460" y="320943"/>
              <a:ext cx="6501080" cy="951250"/>
            </a:xfrm>
            <a:prstGeom prst="rect">
              <a:avLst/>
            </a:prstGeom>
            <a:grpFill/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152400" tIns="152400" rIns="152400" bIns="152400" spcCol="1270" anchor="ctr"/>
            <a:lstStyle>
              <a:defPPr>
                <a:defRPr lang="en-US">
                  <a:solidFill>
                    <a:schemeClr val="lt1"/>
                  </a:solidFill>
                </a:defRPr>
              </a:defPPr>
              <a:lvl1pPr marL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1pPr>
              <a:lvl2pPr marL="457200" lvl="1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2pPr>
              <a:lvl3pPr marL="914400" lvl="2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3pPr>
              <a:lvl4pPr marL="1371600" lvl="3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4pPr>
              <a:lvl5pPr marL="1828800" lvl="4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5pPr>
              <a:lvl6pPr marL="2286000" lvl="5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6pPr>
              <a:lvl7pPr marL="2743200" lvl="6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7pPr>
              <a:lvl8pPr marL="3200400" lvl="7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8pPr>
              <a:lvl9pPr marL="3657600" lvl="8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9pPr>
            </a:lstStyle>
            <a:p>
              <a:pPr algn="ctr" defTabSz="1778044">
                <a:lnSpc>
                  <a:spcPts val="18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b="1" dirty="0">
                  <a:solidFill>
                    <a:prstClr val="black"/>
                  </a:solidFill>
                  <a:latin typeface="+mj-lt"/>
                  <a:cs typeface="Aharoni" panose="02010803020104030203" pitchFamily="2" charset="-79"/>
                </a:rPr>
                <a:t>KAUR</a:t>
              </a:r>
            </a:p>
          </p:txBody>
        </p:sp>
      </p:grpSp>
      <p:grpSp>
        <p:nvGrpSpPr>
          <p:cNvPr id="48" name="Group 47">
            <a:extLst>
              <a:ext uri="{FF2B5EF4-FFF2-40B4-BE49-F238E27FC236}">
                <a16:creationId xmlns:a16="http://schemas.microsoft.com/office/drawing/2014/main" id="{6F98CF83-C9BA-4B06-AE79-3FB2AADFBFF3}"/>
              </a:ext>
            </a:extLst>
          </p:cNvPr>
          <p:cNvGrpSpPr/>
          <p:nvPr/>
        </p:nvGrpSpPr>
        <p:grpSpPr>
          <a:xfrm>
            <a:off x="7748045" y="3118890"/>
            <a:ext cx="924418" cy="399848"/>
            <a:chOff x="0" y="269482"/>
            <a:chExt cx="6604000" cy="1054170"/>
          </a:xfrm>
          <a:solidFill>
            <a:schemeClr val="accent4">
              <a:lumMod val="40000"/>
              <a:lumOff val="60000"/>
              <a:alpha val="75000"/>
            </a:schemeClr>
          </a:solidFill>
          <a:effectLst>
            <a:outerShdw blurRad="317500" dist="50800" dir="7500000" algn="ctr" rotWithShape="0">
              <a:srgbClr val="000000">
                <a:alpha val="83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200000"/>
            </a:lightRig>
          </a:scene3d>
        </p:grpSpPr>
        <p:sp>
          <p:nvSpPr>
            <p:cNvPr id="49" name="Rounded Rectangle 30">
              <a:extLst>
                <a:ext uri="{FF2B5EF4-FFF2-40B4-BE49-F238E27FC236}">
                  <a16:creationId xmlns:a16="http://schemas.microsoft.com/office/drawing/2014/main" id="{E05DC308-5ED0-4E0A-AEC0-070CAA839B68}"/>
                </a:ext>
              </a:extLst>
            </p:cNvPr>
            <p:cNvSpPr/>
            <p:nvPr/>
          </p:nvSpPr>
          <p:spPr>
            <a:xfrm>
              <a:off x="0" y="269482"/>
              <a:ext cx="6604000" cy="1054170"/>
            </a:xfrm>
            <a:prstGeom prst="roundRect">
              <a:avLst/>
            </a:prstGeom>
            <a:grpFill/>
            <a:sp3d contourW="19050" prstMaterial="metal">
              <a:bevelT w="88900" h="203200"/>
              <a:bevelB w="165100" h="2540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alpha val="90000"/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50" name="Rounded Rectangle 4">
              <a:extLst>
                <a:ext uri="{FF2B5EF4-FFF2-40B4-BE49-F238E27FC236}">
                  <a16:creationId xmlns:a16="http://schemas.microsoft.com/office/drawing/2014/main" id="{8A9AE5EF-284E-400E-A8F9-44AC58929CED}"/>
                </a:ext>
              </a:extLst>
            </p:cNvPr>
            <p:cNvSpPr/>
            <p:nvPr/>
          </p:nvSpPr>
          <p:spPr>
            <a:xfrm>
              <a:off x="51460" y="320943"/>
              <a:ext cx="6501080" cy="951250"/>
            </a:xfrm>
            <a:prstGeom prst="rect">
              <a:avLst/>
            </a:prstGeom>
            <a:grpFill/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152400" tIns="152400" rIns="152400" bIns="152400" spcCol="1270" anchor="ctr"/>
            <a:lstStyle>
              <a:defPPr>
                <a:defRPr lang="en-US">
                  <a:solidFill>
                    <a:schemeClr val="lt1"/>
                  </a:solidFill>
                </a:defRPr>
              </a:defPPr>
              <a:lvl1pPr marL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1pPr>
              <a:lvl2pPr marL="457200" lvl="1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2pPr>
              <a:lvl3pPr marL="914400" lvl="2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3pPr>
              <a:lvl4pPr marL="1371600" lvl="3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4pPr>
              <a:lvl5pPr marL="1828800" lvl="4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5pPr>
              <a:lvl6pPr marL="2286000" lvl="5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6pPr>
              <a:lvl7pPr marL="2743200" lvl="6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7pPr>
              <a:lvl8pPr marL="3200400" lvl="7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8pPr>
              <a:lvl9pPr marL="3657600" lvl="8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9pPr>
            </a:lstStyle>
            <a:p>
              <a:pPr algn="ctr" defTabSz="1778044">
                <a:lnSpc>
                  <a:spcPts val="18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b="1" dirty="0">
                  <a:solidFill>
                    <a:prstClr val="black"/>
                  </a:solidFill>
                  <a:latin typeface="+mj-lt"/>
                  <a:cs typeface="Aharoni" panose="02010803020104030203" pitchFamily="2" charset="-79"/>
                </a:rPr>
                <a:t>KAUR</a:t>
              </a:r>
            </a:p>
          </p:txBody>
        </p:sp>
      </p:grpSp>
      <p:grpSp>
        <p:nvGrpSpPr>
          <p:cNvPr id="51" name="Group 50">
            <a:extLst>
              <a:ext uri="{FF2B5EF4-FFF2-40B4-BE49-F238E27FC236}">
                <a16:creationId xmlns:a16="http://schemas.microsoft.com/office/drawing/2014/main" id="{811ABA84-F286-4377-A986-99BF76C06B75}"/>
              </a:ext>
            </a:extLst>
          </p:cNvPr>
          <p:cNvGrpSpPr/>
          <p:nvPr/>
        </p:nvGrpSpPr>
        <p:grpSpPr>
          <a:xfrm>
            <a:off x="8849105" y="3116404"/>
            <a:ext cx="924418" cy="399848"/>
            <a:chOff x="0" y="269482"/>
            <a:chExt cx="6604000" cy="1054170"/>
          </a:xfrm>
          <a:solidFill>
            <a:schemeClr val="accent4">
              <a:lumMod val="40000"/>
              <a:lumOff val="60000"/>
              <a:alpha val="75000"/>
            </a:schemeClr>
          </a:solidFill>
          <a:effectLst>
            <a:outerShdw blurRad="317500" dist="50800" dir="7500000" algn="ctr" rotWithShape="0">
              <a:srgbClr val="000000">
                <a:alpha val="83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200000"/>
            </a:lightRig>
          </a:scene3d>
        </p:grpSpPr>
        <p:sp>
          <p:nvSpPr>
            <p:cNvPr id="52" name="Rounded Rectangle 30">
              <a:extLst>
                <a:ext uri="{FF2B5EF4-FFF2-40B4-BE49-F238E27FC236}">
                  <a16:creationId xmlns:a16="http://schemas.microsoft.com/office/drawing/2014/main" id="{61972299-69F2-42ED-932D-048EF8B58D61}"/>
                </a:ext>
              </a:extLst>
            </p:cNvPr>
            <p:cNvSpPr/>
            <p:nvPr/>
          </p:nvSpPr>
          <p:spPr>
            <a:xfrm>
              <a:off x="0" y="269482"/>
              <a:ext cx="6604000" cy="1054170"/>
            </a:xfrm>
            <a:prstGeom prst="roundRect">
              <a:avLst/>
            </a:prstGeom>
            <a:grpFill/>
            <a:sp3d contourW="19050" prstMaterial="metal">
              <a:bevelT w="88900" h="203200"/>
              <a:bevelB w="165100" h="2540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alpha val="90000"/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53" name="Rounded Rectangle 4">
              <a:extLst>
                <a:ext uri="{FF2B5EF4-FFF2-40B4-BE49-F238E27FC236}">
                  <a16:creationId xmlns:a16="http://schemas.microsoft.com/office/drawing/2014/main" id="{0BDCD491-185E-4809-9EF5-3BC7D05B45F9}"/>
                </a:ext>
              </a:extLst>
            </p:cNvPr>
            <p:cNvSpPr/>
            <p:nvPr/>
          </p:nvSpPr>
          <p:spPr>
            <a:xfrm>
              <a:off x="51460" y="320943"/>
              <a:ext cx="6501080" cy="951250"/>
            </a:xfrm>
            <a:prstGeom prst="rect">
              <a:avLst/>
            </a:prstGeom>
            <a:grpFill/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152400" tIns="152400" rIns="152400" bIns="152400" spcCol="1270" anchor="ctr"/>
            <a:lstStyle>
              <a:defPPr>
                <a:defRPr lang="en-US">
                  <a:solidFill>
                    <a:schemeClr val="lt1"/>
                  </a:solidFill>
                </a:defRPr>
              </a:defPPr>
              <a:lvl1pPr marL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1pPr>
              <a:lvl2pPr marL="457200" lvl="1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2pPr>
              <a:lvl3pPr marL="914400" lvl="2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3pPr>
              <a:lvl4pPr marL="1371600" lvl="3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4pPr>
              <a:lvl5pPr marL="1828800" lvl="4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5pPr>
              <a:lvl6pPr marL="2286000" lvl="5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6pPr>
              <a:lvl7pPr marL="2743200" lvl="6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7pPr>
              <a:lvl8pPr marL="3200400" lvl="7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8pPr>
              <a:lvl9pPr marL="3657600" lvl="8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9pPr>
            </a:lstStyle>
            <a:p>
              <a:pPr algn="ctr" defTabSz="1778044">
                <a:lnSpc>
                  <a:spcPts val="18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b="1" dirty="0">
                  <a:solidFill>
                    <a:prstClr val="black"/>
                  </a:solidFill>
                  <a:latin typeface="+mj-lt"/>
                  <a:cs typeface="Aharoni" panose="02010803020104030203" pitchFamily="2" charset="-79"/>
                </a:rPr>
                <a:t>KAUR</a:t>
              </a:r>
            </a:p>
          </p:txBody>
        </p:sp>
      </p:grpSp>
      <p:grpSp>
        <p:nvGrpSpPr>
          <p:cNvPr id="54" name="Group 53">
            <a:extLst>
              <a:ext uri="{FF2B5EF4-FFF2-40B4-BE49-F238E27FC236}">
                <a16:creationId xmlns:a16="http://schemas.microsoft.com/office/drawing/2014/main" id="{3945B06E-1931-4CFC-9CC2-0D658FAF473A}"/>
              </a:ext>
            </a:extLst>
          </p:cNvPr>
          <p:cNvGrpSpPr/>
          <p:nvPr/>
        </p:nvGrpSpPr>
        <p:grpSpPr>
          <a:xfrm>
            <a:off x="274117" y="4187967"/>
            <a:ext cx="1207210" cy="510002"/>
            <a:chOff x="0" y="269482"/>
            <a:chExt cx="6604000" cy="1054170"/>
          </a:xfrm>
          <a:solidFill>
            <a:srgbClr val="FFC000">
              <a:alpha val="75000"/>
            </a:srgbClr>
          </a:solidFill>
          <a:effectLst>
            <a:outerShdw blurRad="317500" dist="50800" dir="7500000" algn="ctr" rotWithShape="0">
              <a:srgbClr val="000000">
                <a:alpha val="83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200000"/>
            </a:lightRig>
          </a:scene3d>
        </p:grpSpPr>
        <p:sp>
          <p:nvSpPr>
            <p:cNvPr id="55" name="Rounded Rectangle 30">
              <a:extLst>
                <a:ext uri="{FF2B5EF4-FFF2-40B4-BE49-F238E27FC236}">
                  <a16:creationId xmlns:a16="http://schemas.microsoft.com/office/drawing/2014/main" id="{7197EFAB-7B91-4E2B-92EC-A13DA9DE94E6}"/>
                </a:ext>
              </a:extLst>
            </p:cNvPr>
            <p:cNvSpPr/>
            <p:nvPr/>
          </p:nvSpPr>
          <p:spPr>
            <a:xfrm>
              <a:off x="0" y="269482"/>
              <a:ext cx="6604000" cy="1054170"/>
            </a:xfrm>
            <a:prstGeom prst="roundRect">
              <a:avLst/>
            </a:prstGeom>
            <a:grpFill/>
            <a:sp3d contourW="19050" prstMaterial="metal">
              <a:bevelT w="88900" h="203200"/>
              <a:bevelB w="165100" h="2540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alpha val="90000"/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56" name="Rounded Rectangle 4">
              <a:extLst>
                <a:ext uri="{FF2B5EF4-FFF2-40B4-BE49-F238E27FC236}">
                  <a16:creationId xmlns:a16="http://schemas.microsoft.com/office/drawing/2014/main" id="{068F8058-1987-42AD-8445-2F288A85E575}"/>
                </a:ext>
              </a:extLst>
            </p:cNvPr>
            <p:cNvSpPr/>
            <p:nvPr/>
          </p:nvSpPr>
          <p:spPr>
            <a:xfrm>
              <a:off x="51460" y="320943"/>
              <a:ext cx="6501080" cy="951250"/>
            </a:xfrm>
            <a:prstGeom prst="rect">
              <a:avLst/>
            </a:prstGeom>
            <a:grpFill/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152400" tIns="152400" rIns="152400" bIns="152400" spcCol="1270" anchor="ctr"/>
            <a:lstStyle>
              <a:defPPr>
                <a:defRPr lang="en-US">
                  <a:solidFill>
                    <a:schemeClr val="lt1"/>
                  </a:solidFill>
                </a:defRPr>
              </a:defPPr>
              <a:lvl1pPr marL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1pPr>
              <a:lvl2pPr marL="457200" lvl="1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2pPr>
              <a:lvl3pPr marL="914400" lvl="2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3pPr>
              <a:lvl4pPr marL="1371600" lvl="3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4pPr>
              <a:lvl5pPr marL="1828800" lvl="4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5pPr>
              <a:lvl6pPr marL="2286000" lvl="5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6pPr>
              <a:lvl7pPr marL="2743200" lvl="6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7pPr>
              <a:lvl8pPr marL="3200400" lvl="7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8pPr>
              <a:lvl9pPr marL="3657600" lvl="8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9pPr>
            </a:lstStyle>
            <a:p>
              <a:pPr algn="ctr" defTabSz="1778044">
                <a:lnSpc>
                  <a:spcPts val="18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b="1" dirty="0">
                  <a:solidFill>
                    <a:prstClr val="black"/>
                  </a:solidFill>
                  <a:latin typeface="+mj-lt"/>
                  <a:cs typeface="Aharoni" panose="02010803020104030203" pitchFamily="2" charset="-79"/>
                </a:rPr>
                <a:t>KEPALA</a:t>
              </a:r>
            </a:p>
            <a:p>
              <a:pPr algn="ctr" defTabSz="1778044">
                <a:lnSpc>
                  <a:spcPts val="18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b="1" dirty="0">
                  <a:solidFill>
                    <a:prstClr val="black"/>
                  </a:solidFill>
                  <a:latin typeface="+mj-lt"/>
                  <a:cs typeface="Aharoni" panose="02010803020104030203" pitchFamily="2" charset="-79"/>
                </a:rPr>
                <a:t>REGU</a:t>
              </a:r>
            </a:p>
          </p:txBody>
        </p:sp>
      </p:grpSp>
      <p:grpSp>
        <p:nvGrpSpPr>
          <p:cNvPr id="57" name="Group 56">
            <a:extLst>
              <a:ext uri="{FF2B5EF4-FFF2-40B4-BE49-F238E27FC236}">
                <a16:creationId xmlns:a16="http://schemas.microsoft.com/office/drawing/2014/main" id="{BE6D4AD1-E4F5-4E14-B3E5-D3870B8E4724}"/>
              </a:ext>
            </a:extLst>
          </p:cNvPr>
          <p:cNvGrpSpPr/>
          <p:nvPr/>
        </p:nvGrpSpPr>
        <p:grpSpPr>
          <a:xfrm>
            <a:off x="2069004" y="4199889"/>
            <a:ext cx="1207208" cy="523642"/>
            <a:chOff x="0" y="269482"/>
            <a:chExt cx="6604000" cy="1054170"/>
          </a:xfrm>
          <a:solidFill>
            <a:srgbClr val="FFC000">
              <a:alpha val="75000"/>
            </a:srgbClr>
          </a:solidFill>
          <a:effectLst>
            <a:outerShdw blurRad="317500" dist="50800" dir="7500000" algn="ctr" rotWithShape="0">
              <a:srgbClr val="000000">
                <a:alpha val="83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200000"/>
            </a:lightRig>
          </a:scene3d>
        </p:grpSpPr>
        <p:sp>
          <p:nvSpPr>
            <p:cNvPr id="58" name="Rounded Rectangle 30">
              <a:extLst>
                <a:ext uri="{FF2B5EF4-FFF2-40B4-BE49-F238E27FC236}">
                  <a16:creationId xmlns:a16="http://schemas.microsoft.com/office/drawing/2014/main" id="{F7924697-8B4C-4117-8BC1-8A851F16AF1C}"/>
                </a:ext>
              </a:extLst>
            </p:cNvPr>
            <p:cNvSpPr/>
            <p:nvPr/>
          </p:nvSpPr>
          <p:spPr>
            <a:xfrm>
              <a:off x="0" y="269482"/>
              <a:ext cx="6604000" cy="1054170"/>
            </a:xfrm>
            <a:prstGeom prst="roundRect">
              <a:avLst/>
            </a:prstGeom>
            <a:grpFill/>
            <a:sp3d contourW="19050" prstMaterial="metal">
              <a:bevelT w="88900" h="203200"/>
              <a:bevelB w="165100" h="2540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alpha val="90000"/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59" name="Rounded Rectangle 4">
              <a:extLst>
                <a:ext uri="{FF2B5EF4-FFF2-40B4-BE49-F238E27FC236}">
                  <a16:creationId xmlns:a16="http://schemas.microsoft.com/office/drawing/2014/main" id="{1115E899-37F2-4D48-A8AB-3E6678A64D40}"/>
                </a:ext>
              </a:extLst>
            </p:cNvPr>
            <p:cNvSpPr/>
            <p:nvPr/>
          </p:nvSpPr>
          <p:spPr>
            <a:xfrm>
              <a:off x="51460" y="320943"/>
              <a:ext cx="6501080" cy="951250"/>
            </a:xfrm>
            <a:prstGeom prst="rect">
              <a:avLst/>
            </a:prstGeom>
            <a:grpFill/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152400" tIns="152400" rIns="152400" bIns="152400" spcCol="1270" anchor="ctr"/>
            <a:lstStyle>
              <a:defPPr>
                <a:defRPr lang="en-US">
                  <a:solidFill>
                    <a:schemeClr val="lt1"/>
                  </a:solidFill>
                </a:defRPr>
              </a:defPPr>
              <a:lvl1pPr marL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1pPr>
              <a:lvl2pPr marL="457200" lvl="1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2pPr>
              <a:lvl3pPr marL="914400" lvl="2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3pPr>
              <a:lvl4pPr marL="1371600" lvl="3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4pPr>
              <a:lvl5pPr marL="1828800" lvl="4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5pPr>
              <a:lvl6pPr marL="2286000" lvl="5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6pPr>
              <a:lvl7pPr marL="2743200" lvl="6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7pPr>
              <a:lvl8pPr marL="3200400" lvl="7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8pPr>
              <a:lvl9pPr marL="3657600" lvl="8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9pPr>
            </a:lstStyle>
            <a:p>
              <a:pPr algn="ctr" defTabSz="1778044">
                <a:lnSpc>
                  <a:spcPts val="18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b="1" dirty="0">
                  <a:solidFill>
                    <a:prstClr val="black"/>
                  </a:solidFill>
                  <a:latin typeface="+mj-lt"/>
                  <a:cs typeface="Aharoni" panose="02010803020104030203" pitchFamily="2" charset="-79"/>
                </a:rPr>
                <a:t>KEPALA</a:t>
              </a:r>
            </a:p>
            <a:p>
              <a:pPr algn="ctr" defTabSz="1778044">
                <a:lnSpc>
                  <a:spcPts val="18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b="1" dirty="0">
                  <a:solidFill>
                    <a:prstClr val="black"/>
                  </a:solidFill>
                  <a:latin typeface="+mj-lt"/>
                  <a:cs typeface="Aharoni" panose="02010803020104030203" pitchFamily="2" charset="-79"/>
                </a:rPr>
                <a:t>REGU</a:t>
              </a:r>
            </a:p>
          </p:txBody>
        </p:sp>
      </p:grpSp>
      <p:grpSp>
        <p:nvGrpSpPr>
          <p:cNvPr id="60" name="Group 59">
            <a:extLst>
              <a:ext uri="{FF2B5EF4-FFF2-40B4-BE49-F238E27FC236}">
                <a16:creationId xmlns:a16="http://schemas.microsoft.com/office/drawing/2014/main" id="{FECFBC0D-0909-4C0A-B3D2-6846AA488A06}"/>
              </a:ext>
            </a:extLst>
          </p:cNvPr>
          <p:cNvGrpSpPr/>
          <p:nvPr/>
        </p:nvGrpSpPr>
        <p:grpSpPr>
          <a:xfrm>
            <a:off x="3870224" y="4232650"/>
            <a:ext cx="1143409" cy="465319"/>
            <a:chOff x="0" y="269482"/>
            <a:chExt cx="6604000" cy="1054170"/>
          </a:xfrm>
          <a:solidFill>
            <a:srgbClr val="FFC000">
              <a:alpha val="75000"/>
            </a:srgbClr>
          </a:solidFill>
          <a:effectLst>
            <a:outerShdw blurRad="317500" dist="50800" dir="7500000" algn="ctr" rotWithShape="0">
              <a:srgbClr val="000000">
                <a:alpha val="83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200000"/>
            </a:lightRig>
          </a:scene3d>
        </p:grpSpPr>
        <p:sp>
          <p:nvSpPr>
            <p:cNvPr id="61" name="Rounded Rectangle 30">
              <a:extLst>
                <a:ext uri="{FF2B5EF4-FFF2-40B4-BE49-F238E27FC236}">
                  <a16:creationId xmlns:a16="http://schemas.microsoft.com/office/drawing/2014/main" id="{3EB65A6B-899F-4D5B-B88D-98DA97E850C7}"/>
                </a:ext>
              </a:extLst>
            </p:cNvPr>
            <p:cNvSpPr/>
            <p:nvPr/>
          </p:nvSpPr>
          <p:spPr>
            <a:xfrm>
              <a:off x="0" y="269482"/>
              <a:ext cx="6604000" cy="1054170"/>
            </a:xfrm>
            <a:prstGeom prst="roundRect">
              <a:avLst/>
            </a:prstGeom>
            <a:grpFill/>
            <a:sp3d contourW="19050" prstMaterial="metal">
              <a:bevelT w="88900" h="203200"/>
              <a:bevelB w="165100" h="2540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alpha val="90000"/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62" name="Rounded Rectangle 4">
              <a:extLst>
                <a:ext uri="{FF2B5EF4-FFF2-40B4-BE49-F238E27FC236}">
                  <a16:creationId xmlns:a16="http://schemas.microsoft.com/office/drawing/2014/main" id="{5BA369DC-76BD-497A-A2C2-3AFFC1CE4C54}"/>
                </a:ext>
              </a:extLst>
            </p:cNvPr>
            <p:cNvSpPr/>
            <p:nvPr/>
          </p:nvSpPr>
          <p:spPr>
            <a:xfrm>
              <a:off x="51460" y="320943"/>
              <a:ext cx="6501080" cy="951250"/>
            </a:xfrm>
            <a:prstGeom prst="rect">
              <a:avLst/>
            </a:prstGeom>
            <a:grpFill/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152400" tIns="152400" rIns="152400" bIns="152400" spcCol="1270" anchor="ctr"/>
            <a:lstStyle>
              <a:defPPr>
                <a:defRPr lang="en-US">
                  <a:solidFill>
                    <a:schemeClr val="lt1"/>
                  </a:solidFill>
                </a:defRPr>
              </a:defPPr>
              <a:lvl1pPr marL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1pPr>
              <a:lvl2pPr marL="457200" lvl="1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2pPr>
              <a:lvl3pPr marL="914400" lvl="2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3pPr>
              <a:lvl4pPr marL="1371600" lvl="3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4pPr>
              <a:lvl5pPr marL="1828800" lvl="4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5pPr>
              <a:lvl6pPr marL="2286000" lvl="5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6pPr>
              <a:lvl7pPr marL="2743200" lvl="6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7pPr>
              <a:lvl8pPr marL="3200400" lvl="7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8pPr>
              <a:lvl9pPr marL="3657600" lvl="8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9pPr>
            </a:lstStyle>
            <a:p>
              <a:pPr algn="ctr" defTabSz="1778044">
                <a:lnSpc>
                  <a:spcPts val="18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b="1" dirty="0">
                  <a:solidFill>
                    <a:prstClr val="black"/>
                  </a:solidFill>
                  <a:latin typeface="+mj-lt"/>
                  <a:cs typeface="Aharoni" panose="02010803020104030203" pitchFamily="2" charset="-79"/>
                </a:rPr>
                <a:t>KEPALA</a:t>
              </a:r>
            </a:p>
            <a:p>
              <a:pPr algn="ctr" defTabSz="1778044">
                <a:lnSpc>
                  <a:spcPts val="18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b="1" dirty="0">
                  <a:solidFill>
                    <a:prstClr val="black"/>
                  </a:solidFill>
                  <a:latin typeface="+mj-lt"/>
                  <a:cs typeface="Aharoni" panose="02010803020104030203" pitchFamily="2" charset="-79"/>
                </a:rPr>
                <a:t>REGU</a:t>
              </a:r>
            </a:p>
          </p:txBody>
        </p:sp>
      </p:grpSp>
      <p:grpSp>
        <p:nvGrpSpPr>
          <p:cNvPr id="63" name="Group 62">
            <a:extLst>
              <a:ext uri="{FF2B5EF4-FFF2-40B4-BE49-F238E27FC236}">
                <a16:creationId xmlns:a16="http://schemas.microsoft.com/office/drawing/2014/main" id="{778BFC07-3E7A-4537-8644-04F67F3D2755}"/>
              </a:ext>
            </a:extLst>
          </p:cNvPr>
          <p:cNvGrpSpPr/>
          <p:nvPr/>
        </p:nvGrpSpPr>
        <p:grpSpPr>
          <a:xfrm>
            <a:off x="5570925" y="4237794"/>
            <a:ext cx="1207208" cy="501977"/>
            <a:chOff x="0" y="269482"/>
            <a:chExt cx="6604000" cy="1054170"/>
          </a:xfrm>
          <a:solidFill>
            <a:srgbClr val="FFC000">
              <a:alpha val="75000"/>
            </a:srgbClr>
          </a:solidFill>
          <a:effectLst>
            <a:outerShdw blurRad="317500" dist="50800" dir="7500000" algn="ctr" rotWithShape="0">
              <a:srgbClr val="000000">
                <a:alpha val="83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200000"/>
            </a:lightRig>
          </a:scene3d>
        </p:grpSpPr>
        <p:sp>
          <p:nvSpPr>
            <p:cNvPr id="64" name="Rounded Rectangle 30">
              <a:extLst>
                <a:ext uri="{FF2B5EF4-FFF2-40B4-BE49-F238E27FC236}">
                  <a16:creationId xmlns:a16="http://schemas.microsoft.com/office/drawing/2014/main" id="{76263B9D-679D-4C44-85BB-E03CEDB63E81}"/>
                </a:ext>
              </a:extLst>
            </p:cNvPr>
            <p:cNvSpPr/>
            <p:nvPr/>
          </p:nvSpPr>
          <p:spPr>
            <a:xfrm>
              <a:off x="0" y="269482"/>
              <a:ext cx="6604000" cy="1054170"/>
            </a:xfrm>
            <a:prstGeom prst="roundRect">
              <a:avLst/>
            </a:prstGeom>
            <a:grpFill/>
            <a:sp3d contourW="19050" prstMaterial="metal">
              <a:bevelT w="88900" h="203200"/>
              <a:bevelB w="165100" h="2540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alpha val="90000"/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65" name="Rounded Rectangle 4">
              <a:extLst>
                <a:ext uri="{FF2B5EF4-FFF2-40B4-BE49-F238E27FC236}">
                  <a16:creationId xmlns:a16="http://schemas.microsoft.com/office/drawing/2014/main" id="{A9925D18-1FB9-4CA2-934B-F10EBBE6F6E1}"/>
                </a:ext>
              </a:extLst>
            </p:cNvPr>
            <p:cNvSpPr/>
            <p:nvPr/>
          </p:nvSpPr>
          <p:spPr>
            <a:xfrm>
              <a:off x="51460" y="320943"/>
              <a:ext cx="6501080" cy="951250"/>
            </a:xfrm>
            <a:prstGeom prst="rect">
              <a:avLst/>
            </a:prstGeom>
            <a:grpFill/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152400" tIns="152400" rIns="152400" bIns="152400" spcCol="1270" anchor="ctr"/>
            <a:lstStyle>
              <a:defPPr>
                <a:defRPr lang="en-US">
                  <a:solidFill>
                    <a:schemeClr val="lt1"/>
                  </a:solidFill>
                </a:defRPr>
              </a:defPPr>
              <a:lvl1pPr marL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1pPr>
              <a:lvl2pPr marL="457200" lvl="1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2pPr>
              <a:lvl3pPr marL="914400" lvl="2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3pPr>
              <a:lvl4pPr marL="1371600" lvl="3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4pPr>
              <a:lvl5pPr marL="1828800" lvl="4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5pPr>
              <a:lvl6pPr marL="2286000" lvl="5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6pPr>
              <a:lvl7pPr marL="2743200" lvl="6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7pPr>
              <a:lvl8pPr marL="3200400" lvl="7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8pPr>
              <a:lvl9pPr marL="3657600" lvl="8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9pPr>
            </a:lstStyle>
            <a:p>
              <a:pPr algn="ctr" defTabSz="1778044">
                <a:lnSpc>
                  <a:spcPts val="18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b="1" dirty="0">
                  <a:solidFill>
                    <a:prstClr val="black"/>
                  </a:solidFill>
                  <a:latin typeface="+mj-lt"/>
                  <a:cs typeface="Aharoni" panose="02010803020104030203" pitchFamily="2" charset="-79"/>
                </a:rPr>
                <a:t>KEPALA</a:t>
              </a:r>
            </a:p>
            <a:p>
              <a:pPr algn="ctr" defTabSz="1778044">
                <a:lnSpc>
                  <a:spcPts val="18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b="1" dirty="0">
                  <a:solidFill>
                    <a:prstClr val="black"/>
                  </a:solidFill>
                  <a:latin typeface="+mj-lt"/>
                  <a:cs typeface="Aharoni" panose="02010803020104030203" pitchFamily="2" charset="-79"/>
                </a:rPr>
                <a:t>REGU</a:t>
              </a:r>
            </a:p>
          </p:txBody>
        </p:sp>
      </p:grpSp>
      <p:grpSp>
        <p:nvGrpSpPr>
          <p:cNvPr id="66" name="Group 65">
            <a:extLst>
              <a:ext uri="{FF2B5EF4-FFF2-40B4-BE49-F238E27FC236}">
                <a16:creationId xmlns:a16="http://schemas.microsoft.com/office/drawing/2014/main" id="{4C77572F-929D-453C-A4D4-2B42793BCD91}"/>
              </a:ext>
            </a:extLst>
          </p:cNvPr>
          <p:cNvGrpSpPr/>
          <p:nvPr/>
        </p:nvGrpSpPr>
        <p:grpSpPr>
          <a:xfrm>
            <a:off x="7329764" y="4238255"/>
            <a:ext cx="1207208" cy="548100"/>
            <a:chOff x="0" y="269482"/>
            <a:chExt cx="6604000" cy="1054170"/>
          </a:xfrm>
          <a:solidFill>
            <a:srgbClr val="FFC000">
              <a:alpha val="75000"/>
            </a:srgbClr>
          </a:solidFill>
          <a:effectLst>
            <a:outerShdw blurRad="317500" dist="50800" dir="7500000" algn="ctr" rotWithShape="0">
              <a:srgbClr val="000000">
                <a:alpha val="83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200000"/>
            </a:lightRig>
          </a:scene3d>
        </p:grpSpPr>
        <p:sp>
          <p:nvSpPr>
            <p:cNvPr id="67" name="Rounded Rectangle 30">
              <a:extLst>
                <a:ext uri="{FF2B5EF4-FFF2-40B4-BE49-F238E27FC236}">
                  <a16:creationId xmlns:a16="http://schemas.microsoft.com/office/drawing/2014/main" id="{14EA566A-1237-48C0-A2B1-DE5BB4D8E64A}"/>
                </a:ext>
              </a:extLst>
            </p:cNvPr>
            <p:cNvSpPr/>
            <p:nvPr/>
          </p:nvSpPr>
          <p:spPr>
            <a:xfrm>
              <a:off x="0" y="269482"/>
              <a:ext cx="6604000" cy="1054170"/>
            </a:xfrm>
            <a:prstGeom prst="roundRect">
              <a:avLst/>
            </a:prstGeom>
            <a:grpFill/>
            <a:sp3d contourW="19050" prstMaterial="metal">
              <a:bevelT w="88900" h="203200"/>
              <a:bevelB w="165100" h="2540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alpha val="90000"/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68" name="Rounded Rectangle 4">
              <a:extLst>
                <a:ext uri="{FF2B5EF4-FFF2-40B4-BE49-F238E27FC236}">
                  <a16:creationId xmlns:a16="http://schemas.microsoft.com/office/drawing/2014/main" id="{D717477B-97FB-4306-ABED-D6478644DF15}"/>
                </a:ext>
              </a:extLst>
            </p:cNvPr>
            <p:cNvSpPr/>
            <p:nvPr/>
          </p:nvSpPr>
          <p:spPr>
            <a:xfrm>
              <a:off x="51460" y="320943"/>
              <a:ext cx="6501080" cy="951250"/>
            </a:xfrm>
            <a:prstGeom prst="rect">
              <a:avLst/>
            </a:prstGeom>
            <a:grpFill/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152400" tIns="152400" rIns="152400" bIns="152400" spcCol="1270" anchor="ctr"/>
            <a:lstStyle>
              <a:defPPr>
                <a:defRPr lang="en-US">
                  <a:solidFill>
                    <a:schemeClr val="lt1"/>
                  </a:solidFill>
                </a:defRPr>
              </a:defPPr>
              <a:lvl1pPr marL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1pPr>
              <a:lvl2pPr marL="457200" lvl="1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2pPr>
              <a:lvl3pPr marL="914400" lvl="2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3pPr>
              <a:lvl4pPr marL="1371600" lvl="3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4pPr>
              <a:lvl5pPr marL="1828800" lvl="4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5pPr>
              <a:lvl6pPr marL="2286000" lvl="5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6pPr>
              <a:lvl7pPr marL="2743200" lvl="6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7pPr>
              <a:lvl8pPr marL="3200400" lvl="7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8pPr>
              <a:lvl9pPr marL="3657600" lvl="8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9pPr>
            </a:lstStyle>
            <a:p>
              <a:pPr algn="ctr" defTabSz="1778044">
                <a:lnSpc>
                  <a:spcPts val="18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b="1" dirty="0">
                  <a:solidFill>
                    <a:prstClr val="black"/>
                  </a:solidFill>
                  <a:latin typeface="+mj-lt"/>
                  <a:cs typeface="Aharoni" panose="02010803020104030203" pitchFamily="2" charset="-79"/>
                </a:rPr>
                <a:t>KEPALA</a:t>
              </a:r>
            </a:p>
            <a:p>
              <a:pPr algn="ctr" defTabSz="1778044">
                <a:lnSpc>
                  <a:spcPts val="18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b="1" dirty="0">
                  <a:solidFill>
                    <a:prstClr val="black"/>
                  </a:solidFill>
                  <a:latin typeface="+mj-lt"/>
                  <a:cs typeface="Aharoni" panose="02010803020104030203" pitchFamily="2" charset="-79"/>
                </a:rPr>
                <a:t>REGU</a:t>
              </a:r>
            </a:p>
          </p:txBody>
        </p:sp>
      </p:grpSp>
      <p:cxnSp>
        <p:nvCxnSpPr>
          <p:cNvPr id="70" name="Straight Arrow Connector 69">
            <a:extLst>
              <a:ext uri="{FF2B5EF4-FFF2-40B4-BE49-F238E27FC236}">
                <a16:creationId xmlns:a16="http://schemas.microsoft.com/office/drawing/2014/main" id="{DF7C6101-4E76-4AD5-BF78-E77326C8D764}"/>
              </a:ext>
            </a:extLst>
          </p:cNvPr>
          <p:cNvCxnSpPr/>
          <p:nvPr/>
        </p:nvCxnSpPr>
        <p:spPr>
          <a:xfrm>
            <a:off x="3181075" y="2057182"/>
            <a:ext cx="0" cy="54864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1" name="Straight Arrow Connector 70">
            <a:extLst>
              <a:ext uri="{FF2B5EF4-FFF2-40B4-BE49-F238E27FC236}">
                <a16:creationId xmlns:a16="http://schemas.microsoft.com/office/drawing/2014/main" id="{363B7AE6-5502-489F-8E31-240FE7E01EE3}"/>
              </a:ext>
            </a:extLst>
          </p:cNvPr>
          <p:cNvCxnSpPr/>
          <p:nvPr/>
        </p:nvCxnSpPr>
        <p:spPr>
          <a:xfrm>
            <a:off x="1054543" y="2320977"/>
            <a:ext cx="0" cy="27432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2" name="Straight Arrow Connector 71">
            <a:extLst>
              <a:ext uri="{FF2B5EF4-FFF2-40B4-BE49-F238E27FC236}">
                <a16:creationId xmlns:a16="http://schemas.microsoft.com/office/drawing/2014/main" id="{C7F60EC7-06AC-4DE9-93D7-B23EAE09F238}"/>
              </a:ext>
            </a:extLst>
          </p:cNvPr>
          <p:cNvCxnSpPr/>
          <p:nvPr/>
        </p:nvCxnSpPr>
        <p:spPr>
          <a:xfrm>
            <a:off x="5402651" y="2331610"/>
            <a:ext cx="0" cy="27432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3" name="Straight Arrow Connector 72">
            <a:extLst>
              <a:ext uri="{FF2B5EF4-FFF2-40B4-BE49-F238E27FC236}">
                <a16:creationId xmlns:a16="http://schemas.microsoft.com/office/drawing/2014/main" id="{09F429F3-A032-46EE-B61B-D53432DCBC90}"/>
              </a:ext>
            </a:extLst>
          </p:cNvPr>
          <p:cNvCxnSpPr/>
          <p:nvPr/>
        </p:nvCxnSpPr>
        <p:spPr>
          <a:xfrm>
            <a:off x="855490" y="3907270"/>
            <a:ext cx="0" cy="27432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4" name="Straight Arrow Connector 73">
            <a:extLst>
              <a:ext uri="{FF2B5EF4-FFF2-40B4-BE49-F238E27FC236}">
                <a16:creationId xmlns:a16="http://schemas.microsoft.com/office/drawing/2014/main" id="{8B84927C-AE85-4AEC-8775-BC6871672D49}"/>
              </a:ext>
            </a:extLst>
          </p:cNvPr>
          <p:cNvCxnSpPr/>
          <p:nvPr/>
        </p:nvCxnSpPr>
        <p:spPr>
          <a:xfrm>
            <a:off x="2867784" y="3595875"/>
            <a:ext cx="0" cy="64008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5" name="Straight Arrow Connector 74">
            <a:extLst>
              <a:ext uri="{FF2B5EF4-FFF2-40B4-BE49-F238E27FC236}">
                <a16:creationId xmlns:a16="http://schemas.microsoft.com/office/drawing/2014/main" id="{BA35A274-21F9-4D0F-A67B-DB3575331188}"/>
              </a:ext>
            </a:extLst>
          </p:cNvPr>
          <p:cNvCxnSpPr/>
          <p:nvPr/>
        </p:nvCxnSpPr>
        <p:spPr>
          <a:xfrm>
            <a:off x="4466976" y="3940684"/>
            <a:ext cx="0" cy="27432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6" name="Straight Arrow Connector 75">
            <a:extLst>
              <a:ext uri="{FF2B5EF4-FFF2-40B4-BE49-F238E27FC236}">
                <a16:creationId xmlns:a16="http://schemas.microsoft.com/office/drawing/2014/main" id="{5E023F53-FE2E-4394-9A44-26D071C979EB}"/>
              </a:ext>
            </a:extLst>
          </p:cNvPr>
          <p:cNvCxnSpPr/>
          <p:nvPr/>
        </p:nvCxnSpPr>
        <p:spPr>
          <a:xfrm>
            <a:off x="6172504" y="3947697"/>
            <a:ext cx="0" cy="27432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7" name="Straight Arrow Connector 76">
            <a:extLst>
              <a:ext uri="{FF2B5EF4-FFF2-40B4-BE49-F238E27FC236}">
                <a16:creationId xmlns:a16="http://schemas.microsoft.com/office/drawing/2014/main" id="{3C6B93F8-A44E-426A-B748-6966F616EE19}"/>
              </a:ext>
            </a:extLst>
          </p:cNvPr>
          <p:cNvCxnSpPr/>
          <p:nvPr/>
        </p:nvCxnSpPr>
        <p:spPr>
          <a:xfrm>
            <a:off x="7915883" y="3946173"/>
            <a:ext cx="0" cy="27432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78" name="Group 77">
            <a:extLst>
              <a:ext uri="{FF2B5EF4-FFF2-40B4-BE49-F238E27FC236}">
                <a16:creationId xmlns:a16="http://schemas.microsoft.com/office/drawing/2014/main" id="{170B5122-1E0F-4904-A5D6-61C6CD1C45C2}"/>
              </a:ext>
            </a:extLst>
          </p:cNvPr>
          <p:cNvGrpSpPr/>
          <p:nvPr/>
        </p:nvGrpSpPr>
        <p:grpSpPr>
          <a:xfrm>
            <a:off x="1587101" y="3243610"/>
            <a:ext cx="3141722" cy="334819"/>
            <a:chOff x="0" y="269482"/>
            <a:chExt cx="6604000" cy="1054170"/>
          </a:xfrm>
          <a:solidFill>
            <a:srgbClr val="92D050">
              <a:alpha val="75000"/>
            </a:srgbClr>
          </a:solidFill>
          <a:effectLst>
            <a:outerShdw blurRad="317500" dist="50800" dir="7500000" algn="ctr" rotWithShape="0">
              <a:srgbClr val="000000">
                <a:alpha val="83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200000"/>
            </a:lightRig>
          </a:scene3d>
        </p:grpSpPr>
        <p:sp>
          <p:nvSpPr>
            <p:cNvPr id="79" name="Rounded Rectangle 30">
              <a:extLst>
                <a:ext uri="{FF2B5EF4-FFF2-40B4-BE49-F238E27FC236}">
                  <a16:creationId xmlns:a16="http://schemas.microsoft.com/office/drawing/2014/main" id="{7A8F01D7-0ED5-45E7-9F1A-9A0A03644960}"/>
                </a:ext>
              </a:extLst>
            </p:cNvPr>
            <p:cNvSpPr/>
            <p:nvPr/>
          </p:nvSpPr>
          <p:spPr>
            <a:xfrm>
              <a:off x="0" y="269482"/>
              <a:ext cx="6604000" cy="1054170"/>
            </a:xfrm>
            <a:prstGeom prst="roundRect">
              <a:avLst/>
            </a:prstGeom>
            <a:grpFill/>
            <a:sp3d contourW="19050" prstMaterial="metal">
              <a:bevelT w="88900" h="203200"/>
              <a:bevelB w="165100" h="2540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alpha val="90000"/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80" name="Rounded Rectangle 4">
              <a:extLst>
                <a:ext uri="{FF2B5EF4-FFF2-40B4-BE49-F238E27FC236}">
                  <a16:creationId xmlns:a16="http://schemas.microsoft.com/office/drawing/2014/main" id="{4CC78268-FA83-4294-927C-A6ABE6C7AF4B}"/>
                </a:ext>
              </a:extLst>
            </p:cNvPr>
            <p:cNvSpPr/>
            <p:nvPr/>
          </p:nvSpPr>
          <p:spPr>
            <a:xfrm>
              <a:off x="51460" y="320943"/>
              <a:ext cx="6501080" cy="951250"/>
            </a:xfrm>
            <a:prstGeom prst="rect">
              <a:avLst/>
            </a:prstGeom>
            <a:grpFill/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152400" tIns="152400" rIns="152400" bIns="152400" spcCol="1270" anchor="ctr"/>
            <a:lstStyle>
              <a:defPPr>
                <a:defRPr lang="en-US">
                  <a:solidFill>
                    <a:schemeClr val="lt1"/>
                  </a:solidFill>
                </a:defRPr>
              </a:defPPr>
              <a:lvl1pPr marL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1pPr>
              <a:lvl2pPr marL="457200" lvl="1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2pPr>
              <a:lvl3pPr marL="914400" lvl="2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3pPr>
              <a:lvl4pPr marL="1371600" lvl="3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4pPr>
              <a:lvl5pPr marL="1828800" lvl="4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5pPr>
              <a:lvl6pPr marL="2286000" lvl="5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6pPr>
              <a:lvl7pPr marL="2743200" lvl="6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7pPr>
              <a:lvl8pPr marL="3200400" lvl="7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8pPr>
              <a:lvl9pPr marL="3657600" lvl="8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9pPr>
            </a:lstStyle>
            <a:p>
              <a:pPr algn="ctr" defTabSz="1778044">
                <a:lnSpc>
                  <a:spcPts val="18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b="1" dirty="0">
                  <a:solidFill>
                    <a:prstClr val="black"/>
                  </a:solidFill>
                  <a:latin typeface="+mj-lt"/>
                  <a:cs typeface="Aharoni" panose="02010803020104030203" pitchFamily="2" charset="-79"/>
                </a:rPr>
                <a:t>EX OFFICIO KEPALA PELAKSANA</a:t>
              </a:r>
            </a:p>
          </p:txBody>
        </p:sp>
      </p:grpSp>
      <p:cxnSp>
        <p:nvCxnSpPr>
          <p:cNvPr id="101" name="Straight Arrow Connector 100">
            <a:extLst>
              <a:ext uri="{FF2B5EF4-FFF2-40B4-BE49-F238E27FC236}">
                <a16:creationId xmlns:a16="http://schemas.microsoft.com/office/drawing/2014/main" id="{7062AD89-3D5F-4F97-952A-29AAFABDE540}"/>
              </a:ext>
            </a:extLst>
          </p:cNvPr>
          <p:cNvCxnSpPr/>
          <p:nvPr/>
        </p:nvCxnSpPr>
        <p:spPr>
          <a:xfrm>
            <a:off x="876716" y="4697969"/>
            <a:ext cx="0" cy="36576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2" name="Straight Arrow Connector 101">
            <a:extLst>
              <a:ext uri="{FF2B5EF4-FFF2-40B4-BE49-F238E27FC236}">
                <a16:creationId xmlns:a16="http://schemas.microsoft.com/office/drawing/2014/main" id="{DC7E5410-FE0D-4184-97EE-544B1B5795CC}"/>
              </a:ext>
            </a:extLst>
          </p:cNvPr>
          <p:cNvCxnSpPr/>
          <p:nvPr/>
        </p:nvCxnSpPr>
        <p:spPr>
          <a:xfrm>
            <a:off x="2772087" y="4737213"/>
            <a:ext cx="0" cy="36576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3" name="Straight Arrow Connector 102">
            <a:extLst>
              <a:ext uri="{FF2B5EF4-FFF2-40B4-BE49-F238E27FC236}">
                <a16:creationId xmlns:a16="http://schemas.microsoft.com/office/drawing/2014/main" id="{13B05C51-8F96-4B08-99EC-A6AF34E85237}"/>
              </a:ext>
            </a:extLst>
          </p:cNvPr>
          <p:cNvCxnSpPr/>
          <p:nvPr/>
        </p:nvCxnSpPr>
        <p:spPr>
          <a:xfrm>
            <a:off x="4514961" y="4740107"/>
            <a:ext cx="0" cy="36576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4" name="Straight Arrow Connector 103">
            <a:extLst>
              <a:ext uri="{FF2B5EF4-FFF2-40B4-BE49-F238E27FC236}">
                <a16:creationId xmlns:a16="http://schemas.microsoft.com/office/drawing/2014/main" id="{E9A0E7B8-4834-422A-8DFD-1F225A0CCE91}"/>
              </a:ext>
            </a:extLst>
          </p:cNvPr>
          <p:cNvCxnSpPr/>
          <p:nvPr/>
        </p:nvCxnSpPr>
        <p:spPr>
          <a:xfrm>
            <a:off x="6305109" y="4759599"/>
            <a:ext cx="0" cy="36576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5" name="Straight Arrow Connector 104">
            <a:extLst>
              <a:ext uri="{FF2B5EF4-FFF2-40B4-BE49-F238E27FC236}">
                <a16:creationId xmlns:a16="http://schemas.microsoft.com/office/drawing/2014/main" id="{2B3AA329-82A4-443E-84E3-68EB9D851283}"/>
              </a:ext>
            </a:extLst>
          </p:cNvPr>
          <p:cNvCxnSpPr/>
          <p:nvPr/>
        </p:nvCxnSpPr>
        <p:spPr>
          <a:xfrm>
            <a:off x="7926516" y="4818883"/>
            <a:ext cx="0" cy="36576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7" name="Straight Connector 106">
            <a:extLst>
              <a:ext uri="{FF2B5EF4-FFF2-40B4-BE49-F238E27FC236}">
                <a16:creationId xmlns:a16="http://schemas.microsoft.com/office/drawing/2014/main" id="{8D798F61-0A93-4FE2-BD6F-A2D2FA725C2A}"/>
              </a:ext>
            </a:extLst>
          </p:cNvPr>
          <p:cNvCxnSpPr/>
          <p:nvPr/>
        </p:nvCxnSpPr>
        <p:spPr>
          <a:xfrm>
            <a:off x="1033277" y="2310344"/>
            <a:ext cx="438912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Straight Connector 107">
            <a:extLst>
              <a:ext uri="{FF2B5EF4-FFF2-40B4-BE49-F238E27FC236}">
                <a16:creationId xmlns:a16="http://schemas.microsoft.com/office/drawing/2014/main" id="{B1429E6C-FAB9-4349-B283-EC022D0845AC}"/>
              </a:ext>
            </a:extLst>
          </p:cNvPr>
          <p:cNvCxnSpPr/>
          <p:nvPr/>
        </p:nvCxnSpPr>
        <p:spPr>
          <a:xfrm>
            <a:off x="862114" y="3938168"/>
            <a:ext cx="704088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9" name="Straight Connector 108">
            <a:extLst>
              <a:ext uri="{FF2B5EF4-FFF2-40B4-BE49-F238E27FC236}">
                <a16:creationId xmlns:a16="http://schemas.microsoft.com/office/drawing/2014/main" id="{5A0E9C77-1A3C-4EA0-9CFB-235DF7AB4EA7}"/>
              </a:ext>
            </a:extLst>
          </p:cNvPr>
          <p:cNvCxnSpPr/>
          <p:nvPr/>
        </p:nvCxnSpPr>
        <p:spPr>
          <a:xfrm>
            <a:off x="3171537" y="2154400"/>
            <a:ext cx="4114800" cy="0"/>
          </a:xfrm>
          <a:prstGeom prst="line">
            <a:avLst/>
          </a:prstGeom>
          <a:ln w="38100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" name="Straight Arrow Connector 109">
            <a:extLst>
              <a:ext uri="{FF2B5EF4-FFF2-40B4-BE49-F238E27FC236}">
                <a16:creationId xmlns:a16="http://schemas.microsoft.com/office/drawing/2014/main" id="{5D8DA594-0901-4D44-B0C7-0628EBD0E727}"/>
              </a:ext>
            </a:extLst>
          </p:cNvPr>
          <p:cNvCxnSpPr/>
          <p:nvPr/>
        </p:nvCxnSpPr>
        <p:spPr>
          <a:xfrm>
            <a:off x="8181922" y="2406150"/>
            <a:ext cx="0" cy="73152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1" name="Straight Arrow Connector 110">
            <a:extLst>
              <a:ext uri="{FF2B5EF4-FFF2-40B4-BE49-F238E27FC236}">
                <a16:creationId xmlns:a16="http://schemas.microsoft.com/office/drawing/2014/main" id="{6D085C21-7A5B-49FE-8A6F-5C09FE22DB3F}"/>
              </a:ext>
            </a:extLst>
          </p:cNvPr>
          <p:cNvCxnSpPr>
            <a:cxnSpLocks/>
          </p:cNvCxnSpPr>
          <p:nvPr/>
        </p:nvCxnSpPr>
        <p:spPr>
          <a:xfrm>
            <a:off x="7096772" y="2727310"/>
            <a:ext cx="0" cy="36576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4" name="Straight Arrow Connector 113">
            <a:extLst>
              <a:ext uri="{FF2B5EF4-FFF2-40B4-BE49-F238E27FC236}">
                <a16:creationId xmlns:a16="http://schemas.microsoft.com/office/drawing/2014/main" id="{79DC9399-8296-4909-AC00-E8FE176CE211}"/>
              </a:ext>
            </a:extLst>
          </p:cNvPr>
          <p:cNvCxnSpPr>
            <a:cxnSpLocks/>
          </p:cNvCxnSpPr>
          <p:nvPr/>
        </p:nvCxnSpPr>
        <p:spPr>
          <a:xfrm>
            <a:off x="9279990" y="2750644"/>
            <a:ext cx="0" cy="36576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5" name="Straight Connector 114">
            <a:extLst>
              <a:ext uri="{FF2B5EF4-FFF2-40B4-BE49-F238E27FC236}">
                <a16:creationId xmlns:a16="http://schemas.microsoft.com/office/drawing/2014/main" id="{C32504CB-6F3F-4043-9964-92FF38A397D7}"/>
              </a:ext>
            </a:extLst>
          </p:cNvPr>
          <p:cNvCxnSpPr/>
          <p:nvPr/>
        </p:nvCxnSpPr>
        <p:spPr>
          <a:xfrm>
            <a:off x="7096772" y="2752830"/>
            <a:ext cx="219456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7" name="Straight Arrow Connector 116">
            <a:extLst>
              <a:ext uri="{FF2B5EF4-FFF2-40B4-BE49-F238E27FC236}">
                <a16:creationId xmlns:a16="http://schemas.microsoft.com/office/drawing/2014/main" id="{EFF8F767-D9BE-42B4-BD23-2092F9EC11E8}"/>
              </a:ext>
            </a:extLst>
          </p:cNvPr>
          <p:cNvCxnSpPr/>
          <p:nvPr/>
        </p:nvCxnSpPr>
        <p:spPr>
          <a:xfrm>
            <a:off x="1924919" y="2828260"/>
            <a:ext cx="375373" cy="0"/>
          </a:xfrm>
          <a:prstGeom prst="straightConnector1">
            <a:avLst/>
          </a:prstGeom>
          <a:ln w="38100"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8" name="Straight Arrow Connector 117">
            <a:extLst>
              <a:ext uri="{FF2B5EF4-FFF2-40B4-BE49-F238E27FC236}">
                <a16:creationId xmlns:a16="http://schemas.microsoft.com/office/drawing/2014/main" id="{F44F902F-95CC-41FB-9940-49F4638E2678}"/>
              </a:ext>
            </a:extLst>
          </p:cNvPr>
          <p:cNvCxnSpPr/>
          <p:nvPr/>
        </p:nvCxnSpPr>
        <p:spPr>
          <a:xfrm>
            <a:off x="4012443" y="2828260"/>
            <a:ext cx="457200" cy="0"/>
          </a:xfrm>
          <a:prstGeom prst="straightConnector1">
            <a:avLst/>
          </a:prstGeom>
          <a:ln w="38100"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9" name="Straight Arrow Connector 118">
            <a:extLst>
              <a:ext uri="{FF2B5EF4-FFF2-40B4-BE49-F238E27FC236}">
                <a16:creationId xmlns:a16="http://schemas.microsoft.com/office/drawing/2014/main" id="{98852990-553D-4470-99E7-163C34625917}"/>
              </a:ext>
            </a:extLst>
          </p:cNvPr>
          <p:cNvCxnSpPr>
            <a:cxnSpLocks/>
          </p:cNvCxnSpPr>
          <p:nvPr/>
        </p:nvCxnSpPr>
        <p:spPr>
          <a:xfrm flipH="1">
            <a:off x="3918960" y="2980660"/>
            <a:ext cx="479810" cy="0"/>
          </a:xfrm>
          <a:prstGeom prst="straightConnector1">
            <a:avLst/>
          </a:prstGeom>
          <a:ln w="38100"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1" name="Straight Arrow Connector 120">
            <a:extLst>
              <a:ext uri="{FF2B5EF4-FFF2-40B4-BE49-F238E27FC236}">
                <a16:creationId xmlns:a16="http://schemas.microsoft.com/office/drawing/2014/main" id="{E1CED622-6028-4955-9D30-DC56E058C89A}"/>
              </a:ext>
            </a:extLst>
          </p:cNvPr>
          <p:cNvCxnSpPr>
            <a:cxnSpLocks/>
          </p:cNvCxnSpPr>
          <p:nvPr/>
        </p:nvCxnSpPr>
        <p:spPr>
          <a:xfrm flipH="1">
            <a:off x="1865036" y="2980660"/>
            <a:ext cx="365760" cy="0"/>
          </a:xfrm>
          <a:prstGeom prst="straightConnector1">
            <a:avLst/>
          </a:prstGeom>
          <a:ln w="38100"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2" name="TextBox 15">
            <a:extLst>
              <a:ext uri="{FF2B5EF4-FFF2-40B4-BE49-F238E27FC236}">
                <a16:creationId xmlns:a16="http://schemas.microsoft.com/office/drawing/2014/main" id="{E05FDA33-9525-43FD-BF71-0358B00C5576}"/>
              </a:ext>
            </a:extLst>
          </p:cNvPr>
          <p:cNvSpPr txBox="1"/>
          <p:nvPr/>
        </p:nvSpPr>
        <p:spPr>
          <a:xfrm>
            <a:off x="81700" y="5629981"/>
            <a:ext cx="2388823" cy="1046440"/>
          </a:xfrm>
          <a:prstGeom prst="rect">
            <a:avLst/>
          </a:prstGeom>
          <a:noFill/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9pPr>
          </a:lstStyle>
          <a:p>
            <a:pPr defTabSz="914423" eaLnBrk="0" hangingPunct="0">
              <a:defRPr/>
            </a:pPr>
            <a:r>
              <a:rPr lang="en-ID" sz="2000" b="1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ID" sz="1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KETERANGAN</a:t>
            </a:r>
          </a:p>
          <a:p>
            <a:pPr defTabSz="914423" eaLnBrk="0" hangingPunct="0">
              <a:defRPr/>
            </a:pPr>
            <a:r>
              <a:rPr lang="en-ID" sz="1400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</a:t>
            </a:r>
            <a:r>
              <a:rPr lang="en-ID" sz="1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Instruksi</a:t>
            </a:r>
            <a:endParaRPr lang="en-ID" sz="1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defTabSz="914423" eaLnBrk="0" hangingPunct="0">
              <a:defRPr/>
            </a:pPr>
            <a:r>
              <a:rPr lang="en-ID" sz="1400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</a:t>
            </a:r>
            <a:r>
              <a:rPr lang="en-ID" sz="1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Koordinasi</a:t>
            </a:r>
            <a:endParaRPr lang="en-ID" sz="1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defTabSz="914423" eaLnBrk="0" hangingPunct="0">
              <a:defRPr/>
            </a:pPr>
            <a:r>
              <a:rPr lang="en-ID" sz="1400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</a:t>
            </a:r>
            <a:r>
              <a:rPr lang="en-ID" sz="1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Administrasi</a:t>
            </a:r>
            <a:endParaRPr lang="en-ID" sz="1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23" name="Straight Arrow Connector 122">
            <a:extLst>
              <a:ext uri="{FF2B5EF4-FFF2-40B4-BE49-F238E27FC236}">
                <a16:creationId xmlns:a16="http://schemas.microsoft.com/office/drawing/2014/main" id="{8D1CE8C8-D1D4-4753-824D-095FB5862FCA}"/>
              </a:ext>
            </a:extLst>
          </p:cNvPr>
          <p:cNvCxnSpPr/>
          <p:nvPr/>
        </p:nvCxnSpPr>
        <p:spPr>
          <a:xfrm>
            <a:off x="283524" y="6351181"/>
            <a:ext cx="640080" cy="0"/>
          </a:xfrm>
          <a:prstGeom prst="straightConnector1">
            <a:avLst/>
          </a:prstGeom>
          <a:ln w="38100"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4" name="Straight Arrow Connector 123">
            <a:extLst>
              <a:ext uri="{FF2B5EF4-FFF2-40B4-BE49-F238E27FC236}">
                <a16:creationId xmlns:a16="http://schemas.microsoft.com/office/drawing/2014/main" id="{382A698E-64DE-46B2-AA89-D2621EEC9503}"/>
              </a:ext>
            </a:extLst>
          </p:cNvPr>
          <p:cNvCxnSpPr>
            <a:cxnSpLocks/>
          </p:cNvCxnSpPr>
          <p:nvPr/>
        </p:nvCxnSpPr>
        <p:spPr>
          <a:xfrm>
            <a:off x="274117" y="6168301"/>
            <a:ext cx="640080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6" name="Straight Connector 125">
            <a:extLst>
              <a:ext uri="{FF2B5EF4-FFF2-40B4-BE49-F238E27FC236}">
                <a16:creationId xmlns:a16="http://schemas.microsoft.com/office/drawing/2014/main" id="{B7A9D5EB-10DC-4640-822F-EC3F7C424AC9}"/>
              </a:ext>
            </a:extLst>
          </p:cNvPr>
          <p:cNvCxnSpPr>
            <a:cxnSpLocks/>
          </p:cNvCxnSpPr>
          <p:nvPr/>
        </p:nvCxnSpPr>
        <p:spPr>
          <a:xfrm>
            <a:off x="283524" y="6542567"/>
            <a:ext cx="548640" cy="0"/>
          </a:xfrm>
          <a:prstGeom prst="line">
            <a:avLst/>
          </a:prstGeom>
          <a:ln w="38100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8" name="Picture 127" descr="radar">
            <a:extLst>
              <a:ext uri="{FF2B5EF4-FFF2-40B4-BE49-F238E27FC236}">
                <a16:creationId xmlns:a16="http://schemas.microsoft.com/office/drawing/2014/main" id="{87FB1D76-0C86-4D6C-8BB0-46C0A358C6D6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760021" y="5815030"/>
            <a:ext cx="1023088" cy="903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9" name="TextBox 128">
            <a:extLst>
              <a:ext uri="{FF2B5EF4-FFF2-40B4-BE49-F238E27FC236}">
                <a16:creationId xmlns:a16="http://schemas.microsoft.com/office/drawing/2014/main" id="{07B5A95A-8EB3-4542-A539-4D091D125C89}"/>
              </a:ext>
            </a:extLst>
          </p:cNvPr>
          <p:cNvSpPr txBox="1"/>
          <p:nvPr/>
        </p:nvSpPr>
        <p:spPr>
          <a:xfrm>
            <a:off x="9011068" y="6035841"/>
            <a:ext cx="52099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chemeClr val="bg1"/>
                </a:solidFill>
              </a:rPr>
              <a:t>5</a:t>
            </a:r>
          </a:p>
        </p:txBody>
      </p:sp>
    </p:spTree>
    <p:extLst>
      <p:ext uri="{BB962C8B-B14F-4D97-AF65-F5344CB8AC3E}">
        <p14:creationId xmlns:p14="http://schemas.microsoft.com/office/powerpoint/2010/main" val="9765939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500">
        <p15:prstTrans prst="curtains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Logo Linmas - Perlindungan Masyarakat - Logo Lambang Indonesia">
            <a:extLst>
              <a:ext uri="{FF2B5EF4-FFF2-40B4-BE49-F238E27FC236}">
                <a16:creationId xmlns:a16="http://schemas.microsoft.com/office/drawing/2014/main" id="{9C9EDD19-67FD-4510-AFD7-97C506BCC49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53087" y="139708"/>
            <a:ext cx="1117930" cy="1109122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37059DBF-490D-4E4D-99FD-1C4BCC5018DF}"/>
              </a:ext>
            </a:extLst>
          </p:cNvPr>
          <p:cNvCxnSpPr/>
          <p:nvPr/>
        </p:nvCxnSpPr>
        <p:spPr>
          <a:xfrm>
            <a:off x="70791" y="1353312"/>
            <a:ext cx="9784080" cy="0"/>
          </a:xfrm>
          <a:prstGeom prst="line">
            <a:avLst/>
          </a:prstGeom>
          <a:ln w="5715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grpSp>
        <p:nvGrpSpPr>
          <p:cNvPr id="7" name="Group 6">
            <a:extLst>
              <a:ext uri="{FF2B5EF4-FFF2-40B4-BE49-F238E27FC236}">
                <a16:creationId xmlns:a16="http://schemas.microsoft.com/office/drawing/2014/main" id="{0230F066-7423-4A8E-8F9D-3C270E99217B}"/>
              </a:ext>
            </a:extLst>
          </p:cNvPr>
          <p:cNvGrpSpPr/>
          <p:nvPr/>
        </p:nvGrpSpPr>
        <p:grpSpPr>
          <a:xfrm>
            <a:off x="1481328" y="139682"/>
            <a:ext cx="8271585" cy="1109122"/>
            <a:chOff x="0" y="269482"/>
            <a:chExt cx="6604000" cy="1054170"/>
          </a:xfrm>
          <a:solidFill>
            <a:srgbClr val="FFC000">
              <a:alpha val="75000"/>
            </a:srgbClr>
          </a:solidFill>
          <a:effectLst>
            <a:outerShdw blurRad="317500" dist="50800" dir="7500000" algn="ctr" rotWithShape="0">
              <a:srgbClr val="000000">
                <a:alpha val="83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200000"/>
            </a:lightRig>
          </a:scene3d>
        </p:grpSpPr>
        <p:sp>
          <p:nvSpPr>
            <p:cNvPr id="8" name="Rounded Rectangle 30">
              <a:extLst>
                <a:ext uri="{FF2B5EF4-FFF2-40B4-BE49-F238E27FC236}">
                  <a16:creationId xmlns:a16="http://schemas.microsoft.com/office/drawing/2014/main" id="{90302D6B-041A-4AAE-B778-C1FA366EF801}"/>
                </a:ext>
              </a:extLst>
            </p:cNvPr>
            <p:cNvSpPr/>
            <p:nvPr/>
          </p:nvSpPr>
          <p:spPr>
            <a:xfrm>
              <a:off x="0" y="269482"/>
              <a:ext cx="6604000" cy="1054170"/>
            </a:xfrm>
            <a:prstGeom prst="roundRect">
              <a:avLst/>
            </a:prstGeom>
            <a:grpFill/>
            <a:sp3d contourW="19050" prstMaterial="metal">
              <a:bevelT w="88900" h="203200"/>
              <a:bevelB w="165100" h="2540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alpha val="90000"/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9" name="Rounded Rectangle 4">
              <a:extLst>
                <a:ext uri="{FF2B5EF4-FFF2-40B4-BE49-F238E27FC236}">
                  <a16:creationId xmlns:a16="http://schemas.microsoft.com/office/drawing/2014/main" id="{C1D98541-4DD0-4613-A546-7C209F50D708}"/>
                </a:ext>
              </a:extLst>
            </p:cNvPr>
            <p:cNvSpPr/>
            <p:nvPr/>
          </p:nvSpPr>
          <p:spPr>
            <a:xfrm>
              <a:off x="51460" y="320943"/>
              <a:ext cx="6501080" cy="951250"/>
            </a:xfrm>
            <a:prstGeom prst="rect">
              <a:avLst/>
            </a:prstGeom>
            <a:grpFill/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152400" tIns="152400" rIns="152400" bIns="152400" spcCol="1270" anchor="ctr"/>
            <a:lstStyle>
              <a:defPPr>
                <a:defRPr lang="en-US">
                  <a:solidFill>
                    <a:schemeClr val="lt1"/>
                  </a:solidFill>
                </a:defRPr>
              </a:defPPr>
              <a:lvl1pPr marL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1pPr>
              <a:lvl2pPr marL="457200" lvl="1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2pPr>
              <a:lvl3pPr marL="914400" lvl="2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3pPr>
              <a:lvl4pPr marL="1371600" lvl="3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4pPr>
              <a:lvl5pPr marL="1828800" lvl="4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5pPr>
              <a:lvl6pPr marL="2286000" lvl="5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6pPr>
              <a:lvl7pPr marL="2743200" lvl="6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7pPr>
              <a:lvl8pPr marL="3200400" lvl="7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8pPr>
              <a:lvl9pPr marL="3657600" lvl="8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9pPr>
            </a:lstStyle>
            <a:p>
              <a:pPr algn="ctr" defTabSz="1778044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sz="3600" b="1" dirty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PERSONEL SATLINMAS KESATRIAN 2021</a:t>
              </a:r>
              <a:endParaRPr lang="en-US" sz="3600" b="1" dirty="0">
                <a:solidFill>
                  <a:prstClr val="black"/>
                </a:solidFill>
                <a:latin typeface="Aharoni" panose="02010803020104030203" pitchFamily="2" charset="-79"/>
                <a:cs typeface="Aharoni" panose="02010803020104030203" pitchFamily="2" charset="-79"/>
              </a:endParaRPr>
            </a:p>
          </p:txBody>
        </p:sp>
      </p:grpSp>
      <p:pic>
        <p:nvPicPr>
          <p:cNvPr id="10" name="Picture 9" descr="radar">
            <a:extLst>
              <a:ext uri="{FF2B5EF4-FFF2-40B4-BE49-F238E27FC236}">
                <a16:creationId xmlns:a16="http://schemas.microsoft.com/office/drawing/2014/main" id="{2141FC67-D41C-4DE5-AFD9-85E9C4A48B9C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760021" y="5815030"/>
            <a:ext cx="1023088" cy="903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488F15CA-4EBA-4B1F-BF13-D18904475E50}"/>
              </a:ext>
            </a:extLst>
          </p:cNvPr>
          <p:cNvSpPr txBox="1"/>
          <p:nvPr/>
        </p:nvSpPr>
        <p:spPr>
          <a:xfrm>
            <a:off x="9011068" y="6035841"/>
            <a:ext cx="52099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chemeClr val="bg1"/>
                </a:solidFill>
              </a:rPr>
              <a:t>6</a:t>
            </a:r>
          </a:p>
        </p:txBody>
      </p:sp>
      <p:graphicFrame>
        <p:nvGraphicFramePr>
          <p:cNvPr id="2" name="Table 3">
            <a:extLst>
              <a:ext uri="{FF2B5EF4-FFF2-40B4-BE49-F238E27FC236}">
                <a16:creationId xmlns:a16="http://schemas.microsoft.com/office/drawing/2014/main" id="{61682B9F-06A2-4F9F-9E11-0D70569CA88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6160686"/>
              </p:ext>
            </p:extLst>
          </p:nvPr>
        </p:nvGraphicFramePr>
        <p:xfrm>
          <a:off x="967636" y="1677277"/>
          <a:ext cx="7528664" cy="3113797"/>
        </p:xfrm>
        <a:graphic>
          <a:graphicData uri="http://schemas.openxmlformats.org/drawingml/2006/table">
            <a:tbl>
              <a:tblPr firstRow="1" bandRow="1">
                <a:tableStyleId>{69C7853C-536D-4A76-A0AE-DD22124D55A5}</a:tableStyleId>
              </a:tblPr>
              <a:tblGrid>
                <a:gridCol w="973974">
                  <a:extLst>
                    <a:ext uri="{9D8B030D-6E8A-4147-A177-3AD203B41FA5}">
                      <a16:colId xmlns:a16="http://schemas.microsoft.com/office/drawing/2014/main" val="1565600159"/>
                    </a:ext>
                  </a:extLst>
                </a:gridCol>
                <a:gridCol w="2787813">
                  <a:extLst>
                    <a:ext uri="{9D8B030D-6E8A-4147-A177-3AD203B41FA5}">
                      <a16:colId xmlns:a16="http://schemas.microsoft.com/office/drawing/2014/main" val="2367052013"/>
                    </a:ext>
                  </a:extLst>
                </a:gridCol>
                <a:gridCol w="1880894">
                  <a:extLst>
                    <a:ext uri="{9D8B030D-6E8A-4147-A177-3AD203B41FA5}">
                      <a16:colId xmlns:a16="http://schemas.microsoft.com/office/drawing/2014/main" val="64208012"/>
                    </a:ext>
                  </a:extLst>
                </a:gridCol>
                <a:gridCol w="1885983">
                  <a:extLst>
                    <a:ext uri="{9D8B030D-6E8A-4147-A177-3AD203B41FA5}">
                      <a16:colId xmlns:a16="http://schemas.microsoft.com/office/drawing/2014/main" val="1782794485"/>
                    </a:ext>
                  </a:extLst>
                </a:gridCol>
              </a:tblGrid>
              <a:tr h="583958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NO.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USIA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JUMLAH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KETERANGAN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29079557"/>
                  </a:ext>
                </a:extLst>
              </a:tr>
              <a:tr h="416881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/>
                        <a:t>1.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b="1" dirty="0"/>
                        <a:t>22 TH S.D. 45 TH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/>
                        <a:t>16 ORANG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76319119"/>
                  </a:ext>
                </a:extLst>
              </a:tr>
              <a:tr h="416881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/>
                        <a:t>2.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2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dirty="0"/>
                        <a:t>46 TH S.D. 60 TH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2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w Cen MT" panose="020B0602020104020603"/>
                          <a:ea typeface="+mn-ea"/>
                          <a:cs typeface="+mn-cs"/>
                        </a:rPr>
                        <a:t>19 ORANG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39761121"/>
                  </a:ext>
                </a:extLst>
              </a:tr>
              <a:tr h="416881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/>
                        <a:t>3.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2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dirty="0"/>
                        <a:t>61 TH S.D. 65 TH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2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w Cen MT" panose="020B0602020104020603"/>
                          <a:ea typeface="+mn-ea"/>
                          <a:cs typeface="+mn-cs"/>
                        </a:rPr>
                        <a:t>  7 ORANG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65429769"/>
                  </a:ext>
                </a:extLst>
              </a:tr>
              <a:tr h="416881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/>
                        <a:t>4.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2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dirty="0"/>
                        <a:t>65 TH KEATAS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2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w Cen MT" panose="020B0602020104020603"/>
                          <a:ea typeface="+mn-ea"/>
                          <a:cs typeface="+mn-cs"/>
                        </a:rPr>
                        <a:t>  4 ORANG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46835708"/>
                  </a:ext>
                </a:extLst>
              </a:tr>
              <a:tr h="416881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/>
                        <a:t>5.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2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dirty="0"/>
                        <a:t>ANGGOTA BARU 2021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2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w Cen MT" panose="020B0602020104020603"/>
                          <a:ea typeface="+mn-ea"/>
                          <a:cs typeface="+mn-cs"/>
                        </a:rPr>
                        <a:t>  4 ORANG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2403117"/>
                  </a:ext>
                </a:extLst>
              </a:tr>
              <a:tr h="445434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2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dirty="0"/>
                        <a:t>JUMLAH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2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dirty="0"/>
                        <a:t>50 ORANG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88966805"/>
                  </a:ext>
                </a:extLst>
              </a:tr>
            </a:tbl>
          </a:graphicData>
        </a:graphic>
      </p:graphicFrame>
      <p:pic>
        <p:nvPicPr>
          <p:cNvPr id="12" name="Picture 11">
            <a:extLst>
              <a:ext uri="{FF2B5EF4-FFF2-40B4-BE49-F238E27FC236}">
                <a16:creationId xmlns:a16="http://schemas.microsoft.com/office/drawing/2014/main" id="{FE67F80C-03D2-4A78-A794-ACA7B45E2ADB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9" b="-99"/>
          <a:stretch/>
        </p:blipFill>
        <p:spPr>
          <a:xfrm>
            <a:off x="270864" y="5057754"/>
            <a:ext cx="2683890" cy="1501682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24064191-AAF5-4F5F-94A7-15A38F6D0A84}"/>
              </a:ext>
            </a:extLst>
          </p:cNvPr>
          <p:cNvPicPr>
            <a:picLocks noChangeAspect="1"/>
          </p:cNvPicPr>
          <p:nvPr/>
        </p:nvPicPr>
        <p:blipFill rotWithShape="1">
          <a:blip r:embed="rId5"/>
          <a:srcRect r="30"/>
          <a:stretch/>
        </p:blipFill>
        <p:spPr>
          <a:xfrm>
            <a:off x="3072173" y="5057754"/>
            <a:ext cx="2819937" cy="1660564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2E53C515-C2F8-425B-AB98-F70E41C5906B}"/>
              </a:ext>
            </a:extLst>
          </p:cNvPr>
          <p:cNvPicPr>
            <a:picLocks noChangeAspect="1"/>
          </p:cNvPicPr>
          <p:nvPr/>
        </p:nvPicPr>
        <p:blipFill rotWithShape="1">
          <a:blip r:embed="rId6"/>
          <a:srcRect r="36" b="-19"/>
          <a:stretch/>
        </p:blipFill>
        <p:spPr>
          <a:xfrm>
            <a:off x="5892111" y="5088446"/>
            <a:ext cx="2683890" cy="147099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</p:pic>
    </p:spTree>
    <p:extLst>
      <p:ext uri="{BB962C8B-B14F-4D97-AF65-F5344CB8AC3E}">
        <p14:creationId xmlns:p14="http://schemas.microsoft.com/office/powerpoint/2010/main" val="237243528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750">
        <p15:prstTrans prst="peelOff"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Logo Linmas - Perlindungan Masyarakat - Logo Lambang Indonesia">
            <a:extLst>
              <a:ext uri="{FF2B5EF4-FFF2-40B4-BE49-F238E27FC236}">
                <a16:creationId xmlns:a16="http://schemas.microsoft.com/office/drawing/2014/main" id="{9C9EDD19-67FD-4510-AFD7-97C506BCC49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53087" y="139708"/>
            <a:ext cx="1117930" cy="1109122"/>
          </a:xfrm>
          <a:prstGeom prst="rect">
            <a:avLst/>
          </a:prstGeom>
          <a:noFill/>
          <a:ln>
            <a:noFill/>
          </a:ln>
        </p:spPr>
      </p:pic>
      <p:pic>
        <p:nvPicPr>
          <p:cNvPr id="10" name="Picture 9" descr="radar">
            <a:extLst>
              <a:ext uri="{FF2B5EF4-FFF2-40B4-BE49-F238E27FC236}">
                <a16:creationId xmlns:a16="http://schemas.microsoft.com/office/drawing/2014/main" id="{2141FC67-D41C-4DE5-AFD9-85E9C4A48B9C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831783" y="5954712"/>
            <a:ext cx="1023088" cy="903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488F15CA-4EBA-4B1F-BF13-D18904475E50}"/>
              </a:ext>
            </a:extLst>
          </p:cNvPr>
          <p:cNvSpPr txBox="1"/>
          <p:nvPr/>
        </p:nvSpPr>
        <p:spPr>
          <a:xfrm>
            <a:off x="9106315" y="6175523"/>
            <a:ext cx="52099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chemeClr val="bg1"/>
                </a:solidFill>
              </a:rPr>
              <a:t>7</a:t>
            </a:r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8218F8E2-DC97-45B1-81B3-9F8BB503217A}"/>
              </a:ext>
            </a:extLst>
          </p:cNvPr>
          <p:cNvGrpSpPr/>
          <p:nvPr/>
        </p:nvGrpSpPr>
        <p:grpSpPr>
          <a:xfrm>
            <a:off x="1481328" y="132284"/>
            <a:ext cx="8271585" cy="1277416"/>
            <a:chOff x="0" y="269482"/>
            <a:chExt cx="6604000" cy="1054170"/>
          </a:xfrm>
          <a:solidFill>
            <a:srgbClr val="92D050">
              <a:alpha val="75000"/>
            </a:srgbClr>
          </a:solidFill>
          <a:effectLst>
            <a:outerShdw blurRad="317500" dist="50800" dir="7500000" algn="ctr" rotWithShape="0">
              <a:srgbClr val="000000">
                <a:alpha val="83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200000"/>
            </a:lightRig>
          </a:scene3d>
        </p:grpSpPr>
        <p:sp>
          <p:nvSpPr>
            <p:cNvPr id="14" name="Rounded Rectangle 30">
              <a:extLst>
                <a:ext uri="{FF2B5EF4-FFF2-40B4-BE49-F238E27FC236}">
                  <a16:creationId xmlns:a16="http://schemas.microsoft.com/office/drawing/2014/main" id="{03CA8E9C-94A5-49F5-89BF-38004BDA92FF}"/>
                </a:ext>
              </a:extLst>
            </p:cNvPr>
            <p:cNvSpPr/>
            <p:nvPr/>
          </p:nvSpPr>
          <p:spPr>
            <a:xfrm>
              <a:off x="0" y="269482"/>
              <a:ext cx="6604000" cy="1054170"/>
            </a:xfrm>
            <a:prstGeom prst="roundRect">
              <a:avLst/>
            </a:prstGeom>
            <a:grpFill/>
            <a:sp3d contourW="19050" prstMaterial="metal">
              <a:bevelT w="88900" h="203200"/>
              <a:bevelB w="165100" h="2540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alpha val="90000"/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5" name="Rounded Rectangle 4">
              <a:extLst>
                <a:ext uri="{FF2B5EF4-FFF2-40B4-BE49-F238E27FC236}">
                  <a16:creationId xmlns:a16="http://schemas.microsoft.com/office/drawing/2014/main" id="{9BFFD879-A7B8-470A-A52A-EC2DBFEBAA82}"/>
                </a:ext>
              </a:extLst>
            </p:cNvPr>
            <p:cNvSpPr/>
            <p:nvPr/>
          </p:nvSpPr>
          <p:spPr>
            <a:xfrm>
              <a:off x="51460" y="320943"/>
              <a:ext cx="6501080" cy="951250"/>
            </a:xfrm>
            <a:prstGeom prst="rect">
              <a:avLst/>
            </a:prstGeom>
            <a:grpFill/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152400" tIns="152400" rIns="152400" bIns="152400" spcCol="1270" anchor="ctr"/>
            <a:lstStyle>
              <a:defPPr>
                <a:defRPr lang="en-US">
                  <a:solidFill>
                    <a:schemeClr val="lt1"/>
                  </a:solidFill>
                </a:defRPr>
              </a:defPPr>
              <a:lvl1pPr marL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1pPr>
              <a:lvl2pPr marL="457200" lvl="1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2pPr>
              <a:lvl3pPr marL="914400" lvl="2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3pPr>
              <a:lvl4pPr marL="1371600" lvl="3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4pPr>
              <a:lvl5pPr marL="1828800" lvl="4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5pPr>
              <a:lvl6pPr marL="2286000" lvl="5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6pPr>
              <a:lvl7pPr marL="2743200" lvl="6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7pPr>
              <a:lvl8pPr marL="3200400" lvl="7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8pPr>
              <a:lvl9pPr marL="3657600" lvl="8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9pPr>
            </a:lstStyle>
            <a:p>
              <a:pPr algn="ctr" defTabSz="1778044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ID" sz="2800" b="1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TAHAPAN KEGIATAN PENYELENGGARAAN KETERTIBAN UMUM &amp; KETENTERAMAN MASYARAKAT</a:t>
              </a:r>
              <a:endParaRPr lang="en-US" sz="2800" b="1" dirty="0">
                <a:solidFill>
                  <a:schemeClr val="tx1"/>
                </a:solidFill>
                <a:latin typeface="Aharoni" panose="02010803020104030203" pitchFamily="2" charset="-79"/>
                <a:cs typeface="Aharoni" panose="02010803020104030203" pitchFamily="2" charset="-79"/>
              </a:endParaRPr>
            </a:p>
          </p:txBody>
        </p:sp>
      </p:grpSp>
      <p:grpSp>
        <p:nvGrpSpPr>
          <p:cNvPr id="16" name="Group 15">
            <a:extLst>
              <a:ext uri="{FF2B5EF4-FFF2-40B4-BE49-F238E27FC236}">
                <a16:creationId xmlns:a16="http://schemas.microsoft.com/office/drawing/2014/main" id="{5FFD889A-9821-4E06-ABDC-EA8A714B94ED}"/>
              </a:ext>
            </a:extLst>
          </p:cNvPr>
          <p:cNvGrpSpPr/>
          <p:nvPr/>
        </p:nvGrpSpPr>
        <p:grpSpPr>
          <a:xfrm>
            <a:off x="2141443" y="2400981"/>
            <a:ext cx="3994698" cy="798646"/>
            <a:chOff x="0" y="269482"/>
            <a:chExt cx="6604000" cy="1054170"/>
          </a:xfrm>
          <a:solidFill>
            <a:schemeClr val="accent6">
              <a:lumMod val="60000"/>
              <a:lumOff val="40000"/>
            </a:schemeClr>
          </a:solidFill>
          <a:effectLst>
            <a:glow rad="101600">
              <a:schemeClr val="accent1">
                <a:satMod val="175000"/>
                <a:alpha val="40000"/>
              </a:schemeClr>
            </a:glow>
            <a:outerShdw blurRad="317500" dist="50800" dir="7500000" algn="ctr" rotWithShape="0">
              <a:srgbClr val="000000">
                <a:alpha val="83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200000"/>
            </a:lightRig>
          </a:scene3d>
        </p:grpSpPr>
        <p:sp>
          <p:nvSpPr>
            <p:cNvPr id="17" name="Rounded Rectangle 9">
              <a:extLst>
                <a:ext uri="{FF2B5EF4-FFF2-40B4-BE49-F238E27FC236}">
                  <a16:creationId xmlns:a16="http://schemas.microsoft.com/office/drawing/2014/main" id="{F012F565-EF65-4139-9F37-B233C5152B4A}"/>
                </a:ext>
              </a:extLst>
            </p:cNvPr>
            <p:cNvSpPr/>
            <p:nvPr/>
          </p:nvSpPr>
          <p:spPr>
            <a:xfrm>
              <a:off x="0" y="269482"/>
              <a:ext cx="6604000" cy="1054170"/>
            </a:xfrm>
            <a:prstGeom prst="roundRect">
              <a:avLst/>
            </a:prstGeom>
            <a:grpFill/>
            <a:sp3d contourW="19050" prstMaterial="metal">
              <a:bevelT w="88900" h="203200"/>
              <a:bevelB w="165100" h="2540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alpha val="90000"/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8" name="Rounded Rectangle 4">
              <a:extLst>
                <a:ext uri="{FF2B5EF4-FFF2-40B4-BE49-F238E27FC236}">
                  <a16:creationId xmlns:a16="http://schemas.microsoft.com/office/drawing/2014/main" id="{F9D126CB-2311-4806-AD8E-5462DFE7D931}"/>
                </a:ext>
              </a:extLst>
            </p:cNvPr>
            <p:cNvSpPr/>
            <p:nvPr/>
          </p:nvSpPr>
          <p:spPr>
            <a:xfrm>
              <a:off x="51460" y="320944"/>
              <a:ext cx="6501080" cy="951250"/>
            </a:xfrm>
            <a:prstGeom prst="rect">
              <a:avLst/>
            </a:prstGeom>
            <a:grpFill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152400" tIns="152400" rIns="152400" bIns="152400" spcCol="1270" anchor="ctr"/>
            <a:lstStyle>
              <a:defPPr>
                <a:defRPr lang="en-US">
                  <a:solidFill>
                    <a:schemeClr val="lt1"/>
                  </a:solidFill>
                </a:defRPr>
              </a:defPPr>
              <a:lvl1pPr marL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1pPr>
              <a:lvl2pPr marL="457200" lvl="1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2pPr>
              <a:lvl3pPr marL="914400" lvl="2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3pPr>
              <a:lvl4pPr marL="1371600" lvl="3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4pPr>
              <a:lvl5pPr marL="1828800" lvl="4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5pPr>
              <a:lvl6pPr marL="2286000" lvl="5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6pPr>
              <a:lvl7pPr marL="2743200" lvl="6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7pPr>
              <a:lvl8pPr marL="3200400" lvl="7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8pPr>
              <a:lvl9pPr marL="3657600" lvl="8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9pPr>
            </a:lstStyle>
            <a:p>
              <a:pPr defTabSz="1778044" eaLnBrk="1" hangingPunct="1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sz="3000" b="1" dirty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PERENCANAAN</a:t>
              </a:r>
            </a:p>
          </p:txBody>
        </p:sp>
      </p:grp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81BC5F95-6DB2-4620-8644-14CBFA713EF9}"/>
              </a:ext>
            </a:extLst>
          </p:cNvPr>
          <p:cNvCxnSpPr/>
          <p:nvPr/>
        </p:nvCxnSpPr>
        <p:spPr>
          <a:xfrm>
            <a:off x="1633443" y="2784069"/>
            <a:ext cx="508000" cy="0"/>
          </a:xfrm>
          <a:prstGeom prst="line">
            <a:avLst/>
          </a:prstGeom>
          <a:ln w="444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Oval 19">
            <a:extLst>
              <a:ext uri="{FF2B5EF4-FFF2-40B4-BE49-F238E27FC236}">
                <a16:creationId xmlns:a16="http://schemas.microsoft.com/office/drawing/2014/main" id="{017FEB94-2E5C-48E6-B8A1-27271629FD88}"/>
              </a:ext>
            </a:extLst>
          </p:cNvPr>
          <p:cNvSpPr/>
          <p:nvPr/>
        </p:nvSpPr>
        <p:spPr>
          <a:xfrm>
            <a:off x="676512" y="2273384"/>
            <a:ext cx="928855" cy="923084"/>
          </a:xfrm>
          <a:prstGeom prst="ellipse">
            <a:avLst/>
          </a:prstGeom>
          <a:solidFill>
            <a:srgbClr val="FFC000"/>
          </a:solidFill>
          <a:ln w="12700" cap="flat" cmpd="sng" algn="ctr">
            <a:solidFill>
              <a:schemeClr val="accent1"/>
            </a:solidFill>
            <a:prstDash val="solid"/>
          </a:ln>
          <a:effectLst>
            <a:glow rad="101600">
              <a:schemeClr val="accent4">
                <a:satMod val="175000"/>
                <a:alpha val="40000"/>
              </a:schemeClr>
            </a:glow>
            <a:innerShdw blurRad="63500" dist="50800" dir="2700000">
              <a:prstClr val="black">
                <a:alpha val="50000"/>
              </a:prstClr>
            </a:innerShdw>
            <a:reflection blurRad="6350" stA="50000" endA="300" endPos="55000" dir="5400000" sy="-100000" algn="bl" rotWithShape="0"/>
          </a:effectLst>
        </p:spPr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914423">
              <a:defRPr/>
            </a:pPr>
            <a:r>
              <a:rPr lang="en-US" sz="4401" b="1" kern="0" dirty="0">
                <a:latin typeface="Trebuchet MS" panose="020B0603020202020204" pitchFamily="34" charset="0"/>
              </a:rPr>
              <a:t>1</a:t>
            </a:r>
          </a:p>
        </p:txBody>
      </p:sp>
      <p:grpSp>
        <p:nvGrpSpPr>
          <p:cNvPr id="21" name="Group 20">
            <a:extLst>
              <a:ext uri="{FF2B5EF4-FFF2-40B4-BE49-F238E27FC236}">
                <a16:creationId xmlns:a16="http://schemas.microsoft.com/office/drawing/2014/main" id="{5C27CA12-6FF6-4881-83D7-E5C4DBEB22DB}"/>
              </a:ext>
            </a:extLst>
          </p:cNvPr>
          <p:cNvGrpSpPr/>
          <p:nvPr/>
        </p:nvGrpSpPr>
        <p:grpSpPr>
          <a:xfrm>
            <a:off x="2138891" y="3638387"/>
            <a:ext cx="3994698" cy="798646"/>
            <a:chOff x="0" y="269482"/>
            <a:chExt cx="6604000" cy="1054170"/>
          </a:xfrm>
          <a:solidFill>
            <a:schemeClr val="tx2">
              <a:lumMod val="40000"/>
              <a:lumOff val="60000"/>
            </a:schemeClr>
          </a:solidFill>
          <a:effectLst>
            <a:glow rad="101600">
              <a:schemeClr val="accent1">
                <a:satMod val="175000"/>
                <a:alpha val="40000"/>
              </a:schemeClr>
            </a:glow>
            <a:outerShdw blurRad="317500" dist="50800" dir="7500000" algn="ctr" rotWithShape="0">
              <a:srgbClr val="000000">
                <a:alpha val="83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200000"/>
            </a:lightRig>
          </a:scene3d>
        </p:grpSpPr>
        <p:sp>
          <p:nvSpPr>
            <p:cNvPr id="22" name="Rounded Rectangle 9">
              <a:extLst>
                <a:ext uri="{FF2B5EF4-FFF2-40B4-BE49-F238E27FC236}">
                  <a16:creationId xmlns:a16="http://schemas.microsoft.com/office/drawing/2014/main" id="{B6C2A8EF-2E75-4191-83A3-A1E0E3BB3D8C}"/>
                </a:ext>
              </a:extLst>
            </p:cNvPr>
            <p:cNvSpPr/>
            <p:nvPr/>
          </p:nvSpPr>
          <p:spPr>
            <a:xfrm>
              <a:off x="0" y="269482"/>
              <a:ext cx="6604000" cy="1054170"/>
            </a:xfrm>
            <a:prstGeom prst="roundRect">
              <a:avLst/>
            </a:prstGeom>
            <a:grpFill/>
            <a:sp3d contourW="19050" prstMaterial="metal">
              <a:bevelT w="88900" h="203200"/>
              <a:bevelB w="165100" h="2540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alpha val="90000"/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3" name="Rounded Rectangle 4">
              <a:extLst>
                <a:ext uri="{FF2B5EF4-FFF2-40B4-BE49-F238E27FC236}">
                  <a16:creationId xmlns:a16="http://schemas.microsoft.com/office/drawing/2014/main" id="{BAD265D3-9914-4289-A37F-7E16CFE13862}"/>
                </a:ext>
              </a:extLst>
            </p:cNvPr>
            <p:cNvSpPr/>
            <p:nvPr/>
          </p:nvSpPr>
          <p:spPr>
            <a:xfrm>
              <a:off x="51460" y="320944"/>
              <a:ext cx="6501080" cy="951250"/>
            </a:xfrm>
            <a:prstGeom prst="rect">
              <a:avLst/>
            </a:prstGeom>
            <a:grpFill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152400" tIns="152400" rIns="152400" bIns="152400" spcCol="1270" anchor="ctr"/>
            <a:lstStyle>
              <a:defPPr>
                <a:defRPr lang="en-US">
                  <a:solidFill>
                    <a:schemeClr val="lt1"/>
                  </a:solidFill>
                </a:defRPr>
              </a:defPPr>
              <a:lvl1pPr marL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1pPr>
              <a:lvl2pPr marL="457200" lvl="1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2pPr>
              <a:lvl3pPr marL="914400" lvl="2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3pPr>
              <a:lvl4pPr marL="1371600" lvl="3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4pPr>
              <a:lvl5pPr marL="1828800" lvl="4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5pPr>
              <a:lvl6pPr marL="2286000" lvl="5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6pPr>
              <a:lvl7pPr marL="2743200" lvl="6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7pPr>
              <a:lvl8pPr marL="3200400" lvl="7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8pPr>
              <a:lvl9pPr marL="3657600" lvl="8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9pPr>
            </a:lstStyle>
            <a:p>
              <a:pPr defTabSz="1778044" eaLnBrk="1" hangingPunct="1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sz="3000" b="1" dirty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PELAKSANAAN</a:t>
              </a:r>
            </a:p>
          </p:txBody>
        </p:sp>
      </p:grp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A5FE05F3-3C1F-4234-A255-F2CA2A7FCA54}"/>
              </a:ext>
            </a:extLst>
          </p:cNvPr>
          <p:cNvCxnSpPr/>
          <p:nvPr/>
        </p:nvCxnSpPr>
        <p:spPr>
          <a:xfrm>
            <a:off x="1630891" y="4021475"/>
            <a:ext cx="508000" cy="0"/>
          </a:xfrm>
          <a:prstGeom prst="line">
            <a:avLst/>
          </a:prstGeom>
          <a:ln w="444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Oval 24">
            <a:extLst>
              <a:ext uri="{FF2B5EF4-FFF2-40B4-BE49-F238E27FC236}">
                <a16:creationId xmlns:a16="http://schemas.microsoft.com/office/drawing/2014/main" id="{2B347E62-EAD3-4EA3-8ED3-1EB16C4B413A}"/>
              </a:ext>
            </a:extLst>
          </p:cNvPr>
          <p:cNvSpPr/>
          <p:nvPr/>
        </p:nvSpPr>
        <p:spPr>
          <a:xfrm>
            <a:off x="673960" y="3510790"/>
            <a:ext cx="928855" cy="923084"/>
          </a:xfrm>
          <a:prstGeom prst="ellipse">
            <a:avLst/>
          </a:prstGeom>
          <a:solidFill>
            <a:schemeClr val="tx2">
              <a:lumMod val="40000"/>
              <a:lumOff val="60000"/>
            </a:schemeClr>
          </a:solidFill>
          <a:ln w="12700" cap="flat" cmpd="sng" algn="ctr">
            <a:solidFill>
              <a:schemeClr val="accent1"/>
            </a:solidFill>
            <a:prstDash val="solid"/>
          </a:ln>
          <a:effectLst>
            <a:glow rad="101600">
              <a:schemeClr val="accent2">
                <a:satMod val="175000"/>
                <a:alpha val="40000"/>
              </a:schemeClr>
            </a:glow>
            <a:innerShdw blurRad="63500" dist="50800" dir="2700000">
              <a:prstClr val="black">
                <a:alpha val="50000"/>
              </a:prstClr>
            </a:innerShdw>
            <a:reflection blurRad="6350" stA="50000" endA="300" endPos="55000" dir="5400000" sy="-100000" algn="bl" rotWithShape="0"/>
          </a:effectLst>
        </p:spPr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914423">
              <a:defRPr/>
            </a:pPr>
            <a:r>
              <a:rPr lang="en-US" sz="4401" b="1" kern="0" dirty="0">
                <a:latin typeface="Trebuchet MS" panose="020B0603020202020204" pitchFamily="34" charset="0"/>
              </a:rPr>
              <a:t>2</a:t>
            </a:r>
          </a:p>
        </p:txBody>
      </p:sp>
      <p:grpSp>
        <p:nvGrpSpPr>
          <p:cNvPr id="26" name="Group 25">
            <a:extLst>
              <a:ext uri="{FF2B5EF4-FFF2-40B4-BE49-F238E27FC236}">
                <a16:creationId xmlns:a16="http://schemas.microsoft.com/office/drawing/2014/main" id="{D0ED755B-6BFC-4E2E-86BF-63128AA313EE}"/>
              </a:ext>
            </a:extLst>
          </p:cNvPr>
          <p:cNvGrpSpPr/>
          <p:nvPr/>
        </p:nvGrpSpPr>
        <p:grpSpPr>
          <a:xfrm>
            <a:off x="2136339" y="4917443"/>
            <a:ext cx="3994698" cy="798646"/>
            <a:chOff x="0" y="269482"/>
            <a:chExt cx="6604000" cy="1054170"/>
          </a:xfrm>
          <a:solidFill>
            <a:srgbClr val="FFFF00"/>
          </a:solidFill>
          <a:effectLst>
            <a:glow rad="101600">
              <a:schemeClr val="accent1">
                <a:satMod val="175000"/>
                <a:alpha val="40000"/>
              </a:schemeClr>
            </a:glow>
            <a:outerShdw blurRad="317500" dist="50800" dir="7500000" algn="ctr" rotWithShape="0">
              <a:srgbClr val="000000">
                <a:alpha val="83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200000"/>
            </a:lightRig>
          </a:scene3d>
        </p:grpSpPr>
        <p:sp>
          <p:nvSpPr>
            <p:cNvPr id="27" name="Rounded Rectangle 9">
              <a:extLst>
                <a:ext uri="{FF2B5EF4-FFF2-40B4-BE49-F238E27FC236}">
                  <a16:creationId xmlns:a16="http://schemas.microsoft.com/office/drawing/2014/main" id="{D043521B-4A75-4D47-9D0F-FC527AB98CAE}"/>
                </a:ext>
              </a:extLst>
            </p:cNvPr>
            <p:cNvSpPr/>
            <p:nvPr/>
          </p:nvSpPr>
          <p:spPr>
            <a:xfrm>
              <a:off x="0" y="269482"/>
              <a:ext cx="6604000" cy="1054170"/>
            </a:xfrm>
            <a:prstGeom prst="roundRect">
              <a:avLst/>
            </a:prstGeom>
            <a:grpFill/>
            <a:sp3d contourW="19050" prstMaterial="metal">
              <a:bevelT w="88900" h="203200"/>
              <a:bevelB w="165100" h="2540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alpha val="90000"/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8" name="Rounded Rectangle 4">
              <a:extLst>
                <a:ext uri="{FF2B5EF4-FFF2-40B4-BE49-F238E27FC236}">
                  <a16:creationId xmlns:a16="http://schemas.microsoft.com/office/drawing/2014/main" id="{92F88DE8-E261-4606-8748-10E556B04BF3}"/>
                </a:ext>
              </a:extLst>
            </p:cNvPr>
            <p:cNvSpPr/>
            <p:nvPr/>
          </p:nvSpPr>
          <p:spPr>
            <a:xfrm>
              <a:off x="51460" y="320944"/>
              <a:ext cx="6501080" cy="951250"/>
            </a:xfrm>
            <a:prstGeom prst="rect">
              <a:avLst/>
            </a:prstGeom>
            <a:grpFill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152400" tIns="152400" rIns="152400" bIns="152400" spcCol="1270" anchor="ctr"/>
            <a:lstStyle>
              <a:defPPr>
                <a:defRPr lang="en-US">
                  <a:solidFill>
                    <a:schemeClr val="lt1"/>
                  </a:solidFill>
                </a:defRPr>
              </a:defPPr>
              <a:lvl1pPr marL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1pPr>
              <a:lvl2pPr marL="457200" lvl="1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2pPr>
              <a:lvl3pPr marL="914400" lvl="2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3pPr>
              <a:lvl4pPr marL="1371600" lvl="3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4pPr>
              <a:lvl5pPr marL="1828800" lvl="4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5pPr>
              <a:lvl6pPr marL="2286000" lvl="5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6pPr>
              <a:lvl7pPr marL="2743200" lvl="6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7pPr>
              <a:lvl8pPr marL="3200400" lvl="7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8pPr>
              <a:lvl9pPr marL="3657600" lvl="8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9pPr>
            </a:lstStyle>
            <a:p>
              <a:pPr defTabSz="1778044" eaLnBrk="1" hangingPunct="1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sz="3000" b="1" dirty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PELAPORAN</a:t>
              </a:r>
            </a:p>
          </p:txBody>
        </p:sp>
      </p:grp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935D2DE7-F323-4067-BC3B-C34F3644CB50}"/>
              </a:ext>
            </a:extLst>
          </p:cNvPr>
          <p:cNvCxnSpPr/>
          <p:nvPr/>
        </p:nvCxnSpPr>
        <p:spPr>
          <a:xfrm>
            <a:off x="1628339" y="5300531"/>
            <a:ext cx="508000" cy="0"/>
          </a:xfrm>
          <a:prstGeom prst="line">
            <a:avLst/>
          </a:prstGeom>
          <a:ln w="444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Oval 29">
            <a:extLst>
              <a:ext uri="{FF2B5EF4-FFF2-40B4-BE49-F238E27FC236}">
                <a16:creationId xmlns:a16="http://schemas.microsoft.com/office/drawing/2014/main" id="{ECD4CD69-0BB7-4803-AFA1-9AD31EE27CF6}"/>
              </a:ext>
            </a:extLst>
          </p:cNvPr>
          <p:cNvSpPr/>
          <p:nvPr/>
        </p:nvSpPr>
        <p:spPr>
          <a:xfrm>
            <a:off x="671408" y="4789846"/>
            <a:ext cx="928855" cy="923084"/>
          </a:xfrm>
          <a:prstGeom prst="ellipse">
            <a:avLst/>
          </a:prstGeom>
          <a:solidFill>
            <a:srgbClr val="FFFF00"/>
          </a:solidFill>
          <a:ln w="12700" cap="flat" cmpd="sng" algn="ctr">
            <a:solidFill>
              <a:schemeClr val="accent1"/>
            </a:solidFill>
            <a:prstDash val="solid"/>
          </a:ln>
          <a:effectLst>
            <a:glow rad="101600">
              <a:schemeClr val="accent4">
                <a:satMod val="175000"/>
                <a:alpha val="40000"/>
              </a:schemeClr>
            </a:glow>
            <a:innerShdw blurRad="63500" dist="50800" dir="2700000">
              <a:prstClr val="black">
                <a:alpha val="50000"/>
              </a:prstClr>
            </a:innerShdw>
            <a:reflection blurRad="6350" stA="50000" endA="300" endPos="55000" dir="5400000" sy="-100000" algn="bl" rotWithShape="0"/>
          </a:effectLst>
        </p:spPr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914423">
              <a:defRPr/>
            </a:pPr>
            <a:r>
              <a:rPr lang="en-US" sz="4401" b="1" kern="0" dirty="0">
                <a:latin typeface="Trebuchet MS" panose="020B0603020202020204" pitchFamily="34" charset="0"/>
              </a:rPr>
              <a:t>3</a:t>
            </a:r>
          </a:p>
        </p:txBody>
      </p: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A69E4D7F-10E6-4764-A918-314B6F4CE689}"/>
              </a:ext>
            </a:extLst>
          </p:cNvPr>
          <p:cNvCxnSpPr/>
          <p:nvPr/>
        </p:nvCxnSpPr>
        <p:spPr>
          <a:xfrm>
            <a:off x="70791" y="1581912"/>
            <a:ext cx="9784080" cy="0"/>
          </a:xfrm>
          <a:prstGeom prst="line">
            <a:avLst/>
          </a:prstGeom>
          <a:ln w="5715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pic>
        <p:nvPicPr>
          <p:cNvPr id="33" name="Picture 32" descr="IMG_256">
            <a:extLst>
              <a:ext uri="{FF2B5EF4-FFF2-40B4-BE49-F238E27FC236}">
                <a16:creationId xmlns:a16="http://schemas.microsoft.com/office/drawing/2014/main" id="{D8713F70-B80D-485D-8546-79957BAC589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94581" y="4327311"/>
            <a:ext cx="2741019" cy="139399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34" name="Picture 33" descr="IMG_256">
            <a:extLst>
              <a:ext uri="{FF2B5EF4-FFF2-40B4-BE49-F238E27FC236}">
                <a16:creationId xmlns:a16="http://schemas.microsoft.com/office/drawing/2014/main" id="{6775FDAB-12E7-4E1C-A75A-A1F1DFD72D3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902874" y="2242359"/>
            <a:ext cx="2724435" cy="1393987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8FEFAAEC-8F25-4B3F-96B5-16FBAD7FBFA6}"/>
              </a:ext>
            </a:extLst>
          </p:cNvPr>
          <p:cNvCxnSpPr/>
          <p:nvPr/>
        </p:nvCxnSpPr>
        <p:spPr>
          <a:xfrm>
            <a:off x="8105775" y="1409700"/>
            <a:ext cx="0" cy="74295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956BFFB6-BA59-4866-85B8-7895F05534EA}"/>
              </a:ext>
            </a:extLst>
          </p:cNvPr>
          <p:cNvCxnSpPr/>
          <p:nvPr/>
        </p:nvCxnSpPr>
        <p:spPr>
          <a:xfrm>
            <a:off x="8105775" y="3636346"/>
            <a:ext cx="0" cy="64008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666913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000"/>
                            </p:stCondLst>
                            <p:childTnLst>
                              <p:par>
                                <p:cTn id="23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4000"/>
                            </p:stCondLst>
                            <p:childTnLst>
                              <p:par>
                                <p:cTn id="29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0"/>
                            </p:stCondLst>
                            <p:childTnLst>
                              <p:par>
                                <p:cTn id="3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6000"/>
                            </p:stCondLst>
                            <p:childTnLst>
                              <p:par>
                                <p:cTn id="4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7000"/>
                            </p:stCondLst>
                            <p:childTnLst>
                              <p:par>
                                <p:cTn id="47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8000"/>
                            </p:stCondLst>
                            <p:childTnLst>
                              <p:par>
                                <p:cTn id="53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25" grpId="0" animBg="1"/>
      <p:bldP spid="30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Logo Linmas - Perlindungan Masyarakat - Logo Lambang Indonesia">
            <a:extLst>
              <a:ext uri="{FF2B5EF4-FFF2-40B4-BE49-F238E27FC236}">
                <a16:creationId xmlns:a16="http://schemas.microsoft.com/office/drawing/2014/main" id="{9C9EDD19-67FD-4510-AFD7-97C506BCC49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53087" y="139708"/>
            <a:ext cx="1117930" cy="1109122"/>
          </a:xfrm>
          <a:prstGeom prst="rect">
            <a:avLst/>
          </a:prstGeom>
          <a:noFill/>
          <a:ln>
            <a:noFill/>
          </a:ln>
        </p:spPr>
      </p:pic>
      <p:pic>
        <p:nvPicPr>
          <p:cNvPr id="10" name="Picture 9" descr="radar">
            <a:extLst>
              <a:ext uri="{FF2B5EF4-FFF2-40B4-BE49-F238E27FC236}">
                <a16:creationId xmlns:a16="http://schemas.microsoft.com/office/drawing/2014/main" id="{2141FC67-D41C-4DE5-AFD9-85E9C4A48B9C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760021" y="5815030"/>
            <a:ext cx="1023088" cy="903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488F15CA-4EBA-4B1F-BF13-D18904475E50}"/>
              </a:ext>
            </a:extLst>
          </p:cNvPr>
          <p:cNvSpPr txBox="1"/>
          <p:nvPr/>
        </p:nvSpPr>
        <p:spPr>
          <a:xfrm>
            <a:off x="9011068" y="6035841"/>
            <a:ext cx="52099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chemeClr val="bg1"/>
                </a:solidFill>
              </a:rPr>
              <a:t>8</a:t>
            </a:r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8218F8E2-DC97-45B1-81B3-9F8BB503217A}"/>
              </a:ext>
            </a:extLst>
          </p:cNvPr>
          <p:cNvGrpSpPr/>
          <p:nvPr/>
        </p:nvGrpSpPr>
        <p:grpSpPr>
          <a:xfrm>
            <a:off x="1481328" y="132284"/>
            <a:ext cx="8271585" cy="1277416"/>
            <a:chOff x="0" y="269482"/>
            <a:chExt cx="6604000" cy="1054170"/>
          </a:xfrm>
          <a:solidFill>
            <a:srgbClr val="92D050">
              <a:alpha val="75000"/>
            </a:srgbClr>
          </a:solidFill>
          <a:effectLst>
            <a:outerShdw blurRad="317500" dist="50800" dir="7500000" algn="ctr" rotWithShape="0">
              <a:srgbClr val="000000">
                <a:alpha val="83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200000"/>
            </a:lightRig>
          </a:scene3d>
        </p:grpSpPr>
        <p:sp>
          <p:nvSpPr>
            <p:cNvPr id="14" name="Rounded Rectangle 30">
              <a:extLst>
                <a:ext uri="{FF2B5EF4-FFF2-40B4-BE49-F238E27FC236}">
                  <a16:creationId xmlns:a16="http://schemas.microsoft.com/office/drawing/2014/main" id="{03CA8E9C-94A5-49F5-89BF-38004BDA92FF}"/>
                </a:ext>
              </a:extLst>
            </p:cNvPr>
            <p:cNvSpPr/>
            <p:nvPr/>
          </p:nvSpPr>
          <p:spPr>
            <a:xfrm>
              <a:off x="0" y="269482"/>
              <a:ext cx="6604000" cy="1054170"/>
            </a:xfrm>
            <a:prstGeom prst="roundRect">
              <a:avLst/>
            </a:prstGeom>
            <a:grpFill/>
            <a:sp3d contourW="19050" prstMaterial="metal">
              <a:bevelT w="88900" h="203200"/>
              <a:bevelB w="165100" h="2540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alpha val="90000"/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5" name="Rounded Rectangle 4">
              <a:extLst>
                <a:ext uri="{FF2B5EF4-FFF2-40B4-BE49-F238E27FC236}">
                  <a16:creationId xmlns:a16="http://schemas.microsoft.com/office/drawing/2014/main" id="{9BFFD879-A7B8-470A-A52A-EC2DBFEBAA82}"/>
                </a:ext>
              </a:extLst>
            </p:cNvPr>
            <p:cNvSpPr/>
            <p:nvPr/>
          </p:nvSpPr>
          <p:spPr>
            <a:xfrm>
              <a:off x="51460" y="320943"/>
              <a:ext cx="6501080" cy="951250"/>
            </a:xfrm>
            <a:prstGeom prst="rect">
              <a:avLst/>
            </a:prstGeom>
            <a:grpFill/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152400" tIns="152400" rIns="152400" bIns="152400" spcCol="1270" anchor="ctr"/>
            <a:lstStyle>
              <a:defPPr>
                <a:defRPr lang="en-US">
                  <a:solidFill>
                    <a:schemeClr val="lt1"/>
                  </a:solidFill>
                </a:defRPr>
              </a:defPPr>
              <a:lvl1pPr marL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1pPr>
              <a:lvl2pPr marL="457200" lvl="1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2pPr>
              <a:lvl3pPr marL="914400" lvl="2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3pPr>
              <a:lvl4pPr marL="1371600" lvl="3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4pPr>
              <a:lvl5pPr marL="1828800" lvl="4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5pPr>
              <a:lvl6pPr marL="2286000" lvl="5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6pPr>
              <a:lvl7pPr marL="2743200" lvl="6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7pPr>
              <a:lvl8pPr marL="3200400" lvl="7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8pPr>
              <a:lvl9pPr marL="3657600" lvl="8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9pPr>
            </a:lstStyle>
            <a:p>
              <a:pPr algn="ctr" defTabSz="1778044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ID" sz="4000" b="1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KETENTUAN PELAPORAN</a:t>
              </a:r>
              <a:endParaRPr lang="en-US" sz="4000" b="1" dirty="0">
                <a:solidFill>
                  <a:schemeClr val="tx1"/>
                </a:solidFill>
                <a:latin typeface="Aharoni" panose="02010803020104030203" pitchFamily="2" charset="-79"/>
                <a:cs typeface="Aharoni" panose="02010803020104030203" pitchFamily="2" charset="-79"/>
              </a:endParaRPr>
            </a:p>
          </p:txBody>
        </p:sp>
      </p:grpSp>
      <p:grpSp>
        <p:nvGrpSpPr>
          <p:cNvPr id="16" name="Group 15">
            <a:extLst>
              <a:ext uri="{FF2B5EF4-FFF2-40B4-BE49-F238E27FC236}">
                <a16:creationId xmlns:a16="http://schemas.microsoft.com/office/drawing/2014/main" id="{5FFD889A-9821-4E06-ABDC-EA8A714B94ED}"/>
              </a:ext>
            </a:extLst>
          </p:cNvPr>
          <p:cNvGrpSpPr/>
          <p:nvPr/>
        </p:nvGrpSpPr>
        <p:grpSpPr>
          <a:xfrm>
            <a:off x="2112867" y="1852781"/>
            <a:ext cx="6647153" cy="1463788"/>
            <a:chOff x="0" y="269482"/>
            <a:chExt cx="6604000" cy="1054170"/>
          </a:xfrm>
          <a:solidFill>
            <a:srgbClr val="FFFF00"/>
          </a:solidFill>
          <a:effectLst>
            <a:glow rad="101600">
              <a:schemeClr val="accent1">
                <a:satMod val="175000"/>
                <a:alpha val="40000"/>
              </a:schemeClr>
            </a:glow>
            <a:outerShdw blurRad="317500" dist="50800" dir="7500000" algn="ctr" rotWithShape="0">
              <a:srgbClr val="000000">
                <a:alpha val="83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200000"/>
            </a:lightRig>
          </a:scene3d>
        </p:grpSpPr>
        <p:sp>
          <p:nvSpPr>
            <p:cNvPr id="17" name="Rounded Rectangle 9">
              <a:extLst>
                <a:ext uri="{FF2B5EF4-FFF2-40B4-BE49-F238E27FC236}">
                  <a16:creationId xmlns:a16="http://schemas.microsoft.com/office/drawing/2014/main" id="{F012F565-EF65-4139-9F37-B233C5152B4A}"/>
                </a:ext>
              </a:extLst>
            </p:cNvPr>
            <p:cNvSpPr/>
            <p:nvPr/>
          </p:nvSpPr>
          <p:spPr>
            <a:xfrm>
              <a:off x="0" y="269482"/>
              <a:ext cx="6604000" cy="1054170"/>
            </a:xfrm>
            <a:prstGeom prst="roundRect">
              <a:avLst/>
            </a:prstGeom>
            <a:grpFill/>
            <a:sp3d contourW="19050" prstMaterial="metal">
              <a:bevelT w="88900" h="203200"/>
              <a:bevelB w="165100" h="2540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alpha val="90000"/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8" name="Rounded Rectangle 4">
              <a:extLst>
                <a:ext uri="{FF2B5EF4-FFF2-40B4-BE49-F238E27FC236}">
                  <a16:creationId xmlns:a16="http://schemas.microsoft.com/office/drawing/2014/main" id="{F9D126CB-2311-4806-AD8E-5462DFE7D931}"/>
                </a:ext>
              </a:extLst>
            </p:cNvPr>
            <p:cNvSpPr/>
            <p:nvPr/>
          </p:nvSpPr>
          <p:spPr>
            <a:xfrm>
              <a:off x="51460" y="320944"/>
              <a:ext cx="6501080" cy="951250"/>
            </a:xfrm>
            <a:prstGeom prst="rect">
              <a:avLst/>
            </a:prstGeom>
            <a:grpFill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152400" tIns="152400" rIns="152400" bIns="152400" spcCol="1270" anchor="ctr"/>
            <a:lstStyle>
              <a:defPPr>
                <a:defRPr lang="en-US">
                  <a:solidFill>
                    <a:schemeClr val="lt1"/>
                  </a:solidFill>
                </a:defRPr>
              </a:defPPr>
              <a:lvl1pPr marL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1pPr>
              <a:lvl2pPr marL="457200" lvl="1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2pPr>
              <a:lvl3pPr marL="914400" lvl="2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3pPr>
              <a:lvl4pPr marL="1371600" lvl="3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4pPr>
              <a:lvl5pPr marL="1828800" lvl="4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5pPr>
              <a:lvl6pPr marL="2286000" lvl="5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6pPr>
              <a:lvl7pPr marL="2743200" lvl="6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7pPr>
              <a:lvl8pPr marL="3200400" lvl="7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8pPr>
              <a:lvl9pPr marL="3657600" lvl="8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9pPr>
            </a:lstStyle>
            <a:p>
              <a:pPr defTabSz="1778044" eaLnBrk="1" hangingPunct="1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sz="2000" b="1" dirty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MENYAMPAIKAN LAPORAN PENYELENGGARAAN LINMAS DILAKUKAN SECARA BERJENJANG DARI PETUGAS PELAKSANA SAMPAI PD PEJABAT TERKAIT</a:t>
              </a:r>
            </a:p>
          </p:txBody>
        </p:sp>
      </p:grp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81BC5F95-6DB2-4620-8644-14CBFA713EF9}"/>
              </a:ext>
            </a:extLst>
          </p:cNvPr>
          <p:cNvCxnSpPr/>
          <p:nvPr/>
        </p:nvCxnSpPr>
        <p:spPr>
          <a:xfrm>
            <a:off x="1604868" y="2569245"/>
            <a:ext cx="508000" cy="0"/>
          </a:xfrm>
          <a:prstGeom prst="line">
            <a:avLst/>
          </a:prstGeom>
          <a:ln w="444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Oval 19">
            <a:extLst>
              <a:ext uri="{FF2B5EF4-FFF2-40B4-BE49-F238E27FC236}">
                <a16:creationId xmlns:a16="http://schemas.microsoft.com/office/drawing/2014/main" id="{017FEB94-2E5C-48E6-B8A1-27271629FD88}"/>
              </a:ext>
            </a:extLst>
          </p:cNvPr>
          <p:cNvSpPr/>
          <p:nvPr/>
        </p:nvSpPr>
        <p:spPr>
          <a:xfrm>
            <a:off x="647937" y="2058560"/>
            <a:ext cx="928855" cy="923084"/>
          </a:xfrm>
          <a:prstGeom prst="ellipse">
            <a:avLst/>
          </a:prstGeom>
          <a:solidFill>
            <a:srgbClr val="FFFF00"/>
          </a:solidFill>
          <a:ln w="12700" cap="flat" cmpd="sng" algn="ctr">
            <a:solidFill>
              <a:schemeClr val="accent1"/>
            </a:solidFill>
            <a:prstDash val="solid"/>
          </a:ln>
          <a:effectLst>
            <a:glow rad="101600">
              <a:schemeClr val="accent4">
                <a:satMod val="175000"/>
                <a:alpha val="40000"/>
              </a:schemeClr>
            </a:glow>
            <a:innerShdw blurRad="63500" dist="50800" dir="2700000">
              <a:prstClr val="black">
                <a:alpha val="50000"/>
              </a:prstClr>
            </a:innerShdw>
            <a:reflection blurRad="6350" stA="50000" endA="300" endPos="55000" dir="5400000" sy="-100000" algn="bl" rotWithShape="0"/>
          </a:effectLst>
        </p:spPr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914423">
              <a:defRPr/>
            </a:pPr>
            <a:r>
              <a:rPr lang="en-US" sz="4401" b="1" kern="0" dirty="0">
                <a:latin typeface="Trebuchet MS" panose="020B0603020202020204" pitchFamily="34" charset="0"/>
              </a:rPr>
              <a:t>1</a:t>
            </a:r>
          </a:p>
        </p:txBody>
      </p:sp>
      <p:grpSp>
        <p:nvGrpSpPr>
          <p:cNvPr id="21" name="Group 20">
            <a:extLst>
              <a:ext uri="{FF2B5EF4-FFF2-40B4-BE49-F238E27FC236}">
                <a16:creationId xmlns:a16="http://schemas.microsoft.com/office/drawing/2014/main" id="{5C27CA12-6FF6-4881-83D7-E5C4DBEB22DB}"/>
              </a:ext>
            </a:extLst>
          </p:cNvPr>
          <p:cNvGrpSpPr/>
          <p:nvPr/>
        </p:nvGrpSpPr>
        <p:grpSpPr>
          <a:xfrm>
            <a:off x="2924237" y="3783328"/>
            <a:ext cx="5753037" cy="798646"/>
            <a:chOff x="0" y="269482"/>
            <a:chExt cx="6604000" cy="1054170"/>
          </a:xfrm>
          <a:solidFill>
            <a:schemeClr val="accent4">
              <a:lumMod val="60000"/>
              <a:lumOff val="40000"/>
            </a:schemeClr>
          </a:solidFill>
          <a:effectLst>
            <a:glow rad="101600">
              <a:schemeClr val="accent1">
                <a:satMod val="175000"/>
                <a:alpha val="40000"/>
              </a:schemeClr>
            </a:glow>
            <a:outerShdw blurRad="317500" dist="50800" dir="7500000" algn="ctr" rotWithShape="0">
              <a:srgbClr val="000000">
                <a:alpha val="83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200000"/>
            </a:lightRig>
          </a:scene3d>
        </p:grpSpPr>
        <p:sp>
          <p:nvSpPr>
            <p:cNvPr id="22" name="Rounded Rectangle 9">
              <a:extLst>
                <a:ext uri="{FF2B5EF4-FFF2-40B4-BE49-F238E27FC236}">
                  <a16:creationId xmlns:a16="http://schemas.microsoft.com/office/drawing/2014/main" id="{B6C2A8EF-2E75-4191-83A3-A1E0E3BB3D8C}"/>
                </a:ext>
              </a:extLst>
            </p:cNvPr>
            <p:cNvSpPr/>
            <p:nvPr/>
          </p:nvSpPr>
          <p:spPr>
            <a:xfrm>
              <a:off x="0" y="269482"/>
              <a:ext cx="6604000" cy="1054170"/>
            </a:xfrm>
            <a:prstGeom prst="roundRect">
              <a:avLst/>
            </a:prstGeom>
            <a:grpFill/>
            <a:sp3d contourW="19050" prstMaterial="metal">
              <a:bevelT w="88900" h="203200"/>
              <a:bevelB w="165100" h="2540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alpha val="90000"/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3" name="Rounded Rectangle 4">
              <a:extLst>
                <a:ext uri="{FF2B5EF4-FFF2-40B4-BE49-F238E27FC236}">
                  <a16:creationId xmlns:a16="http://schemas.microsoft.com/office/drawing/2014/main" id="{BAD265D3-9914-4289-A37F-7E16CFE13862}"/>
                </a:ext>
              </a:extLst>
            </p:cNvPr>
            <p:cNvSpPr/>
            <p:nvPr/>
          </p:nvSpPr>
          <p:spPr>
            <a:xfrm>
              <a:off x="51460" y="320944"/>
              <a:ext cx="6501080" cy="951250"/>
            </a:xfrm>
            <a:prstGeom prst="rect">
              <a:avLst/>
            </a:prstGeom>
            <a:grpFill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152400" tIns="152400" rIns="152400" bIns="152400" spcCol="1270" anchor="ctr"/>
            <a:lstStyle>
              <a:defPPr>
                <a:defRPr lang="en-US">
                  <a:solidFill>
                    <a:schemeClr val="lt1"/>
                  </a:solidFill>
                </a:defRPr>
              </a:defPPr>
              <a:lvl1pPr marL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1pPr>
              <a:lvl2pPr marL="457200" lvl="1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2pPr>
              <a:lvl3pPr marL="914400" lvl="2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3pPr>
              <a:lvl4pPr marL="1371600" lvl="3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4pPr>
              <a:lvl5pPr marL="1828800" lvl="4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5pPr>
              <a:lvl6pPr marL="2286000" lvl="5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6pPr>
              <a:lvl7pPr marL="2743200" lvl="6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7pPr>
              <a:lvl8pPr marL="3200400" lvl="7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8pPr>
              <a:lvl9pPr marL="3657600" lvl="8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9pPr>
            </a:lstStyle>
            <a:p>
              <a:pPr defTabSz="1778044" eaLnBrk="1" hangingPunct="1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sz="2000" b="1" dirty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LAPORAN DILAKUKAN SCR BERKALA SETIAP 6 BLN DAN/ATAU DIPERLUKAN</a:t>
              </a:r>
            </a:p>
          </p:txBody>
        </p:sp>
      </p:grp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A5FE05F3-3C1F-4234-A255-F2CA2A7FCA54}"/>
              </a:ext>
            </a:extLst>
          </p:cNvPr>
          <p:cNvCxnSpPr/>
          <p:nvPr/>
        </p:nvCxnSpPr>
        <p:spPr>
          <a:xfrm>
            <a:off x="2416238" y="4223566"/>
            <a:ext cx="508000" cy="0"/>
          </a:xfrm>
          <a:prstGeom prst="line">
            <a:avLst/>
          </a:prstGeom>
          <a:ln w="444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Oval 24">
            <a:extLst>
              <a:ext uri="{FF2B5EF4-FFF2-40B4-BE49-F238E27FC236}">
                <a16:creationId xmlns:a16="http://schemas.microsoft.com/office/drawing/2014/main" id="{2B347E62-EAD3-4EA3-8ED3-1EB16C4B413A}"/>
              </a:ext>
            </a:extLst>
          </p:cNvPr>
          <p:cNvSpPr/>
          <p:nvPr/>
        </p:nvSpPr>
        <p:spPr>
          <a:xfrm>
            <a:off x="1459307" y="3712881"/>
            <a:ext cx="928855" cy="923084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 w="12700" cap="flat" cmpd="sng" algn="ctr">
            <a:solidFill>
              <a:schemeClr val="accent1"/>
            </a:solidFill>
            <a:prstDash val="solid"/>
          </a:ln>
          <a:effectLst>
            <a:glow rad="101600">
              <a:schemeClr val="accent4">
                <a:satMod val="175000"/>
                <a:alpha val="40000"/>
              </a:schemeClr>
            </a:glow>
            <a:innerShdw blurRad="63500" dist="50800" dir="2700000">
              <a:prstClr val="black">
                <a:alpha val="50000"/>
              </a:prstClr>
            </a:innerShdw>
            <a:reflection blurRad="6350" stA="50000" endA="300" endPos="55000" dir="5400000" sy="-100000" algn="bl" rotWithShape="0"/>
          </a:effectLst>
        </p:spPr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914423">
              <a:defRPr/>
            </a:pPr>
            <a:r>
              <a:rPr lang="en-US" sz="4401" b="1" kern="0" dirty="0">
                <a:latin typeface="Trebuchet MS" panose="020B0603020202020204" pitchFamily="34" charset="0"/>
              </a:rPr>
              <a:t>2</a:t>
            </a:r>
          </a:p>
        </p:txBody>
      </p: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A69E4D7F-10E6-4764-A918-314B6F4CE689}"/>
              </a:ext>
            </a:extLst>
          </p:cNvPr>
          <p:cNvCxnSpPr/>
          <p:nvPr/>
        </p:nvCxnSpPr>
        <p:spPr>
          <a:xfrm>
            <a:off x="70791" y="1581912"/>
            <a:ext cx="9784080" cy="0"/>
          </a:xfrm>
          <a:prstGeom prst="line">
            <a:avLst/>
          </a:prstGeom>
          <a:ln w="5715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pic>
        <p:nvPicPr>
          <p:cNvPr id="32" name="Picture 31" descr="IMG_256">
            <a:extLst>
              <a:ext uri="{FF2B5EF4-FFF2-40B4-BE49-F238E27FC236}">
                <a16:creationId xmlns:a16="http://schemas.microsoft.com/office/drawing/2014/main" id="{49DEE419-0DE0-40EB-A04C-6E192958BCE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6603" y="5076203"/>
            <a:ext cx="2552463" cy="1463788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33" name="Picture 32" descr="IMG_256">
            <a:extLst>
              <a:ext uri="{FF2B5EF4-FFF2-40B4-BE49-F238E27FC236}">
                <a16:creationId xmlns:a16="http://schemas.microsoft.com/office/drawing/2014/main" id="{F82FCAD9-5BA7-4AA2-8586-C5080E8259E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91538" y="5076203"/>
            <a:ext cx="2552463" cy="1463788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34" name="Picture 33" descr="IMG_256">
            <a:extLst>
              <a:ext uri="{FF2B5EF4-FFF2-40B4-BE49-F238E27FC236}">
                <a16:creationId xmlns:a16="http://schemas.microsoft.com/office/drawing/2014/main" id="{6B6DEBC9-10B0-4267-BA8F-586CB36667DF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947423" y="5069401"/>
            <a:ext cx="2561551" cy="1463788"/>
          </a:xfrm>
          <a:prstGeom prst="rect">
            <a:avLst/>
          </a:prstGeom>
          <a:noFill/>
          <a:ln w="9525">
            <a:noFill/>
          </a:ln>
        </p:spPr>
      </p:pic>
    </p:spTree>
    <p:extLst>
      <p:ext uri="{BB962C8B-B14F-4D97-AF65-F5344CB8AC3E}">
        <p14:creationId xmlns:p14="http://schemas.microsoft.com/office/powerpoint/2010/main" val="37921904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Logo Linmas - Perlindungan Masyarakat - Logo Lambang Indonesia">
            <a:extLst>
              <a:ext uri="{FF2B5EF4-FFF2-40B4-BE49-F238E27FC236}">
                <a16:creationId xmlns:a16="http://schemas.microsoft.com/office/drawing/2014/main" id="{9C9EDD19-67FD-4510-AFD7-97C506BCC49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53087" y="139708"/>
            <a:ext cx="1117930" cy="1109122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37059DBF-490D-4E4D-99FD-1C4BCC5018DF}"/>
              </a:ext>
            </a:extLst>
          </p:cNvPr>
          <p:cNvCxnSpPr/>
          <p:nvPr/>
        </p:nvCxnSpPr>
        <p:spPr>
          <a:xfrm>
            <a:off x="70791" y="1353312"/>
            <a:ext cx="9784080" cy="0"/>
          </a:xfrm>
          <a:prstGeom prst="line">
            <a:avLst/>
          </a:prstGeom>
          <a:ln w="5715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grpSp>
        <p:nvGrpSpPr>
          <p:cNvPr id="7" name="Group 6">
            <a:extLst>
              <a:ext uri="{FF2B5EF4-FFF2-40B4-BE49-F238E27FC236}">
                <a16:creationId xmlns:a16="http://schemas.microsoft.com/office/drawing/2014/main" id="{0230F066-7423-4A8E-8F9D-3C270E99217B}"/>
              </a:ext>
            </a:extLst>
          </p:cNvPr>
          <p:cNvGrpSpPr/>
          <p:nvPr/>
        </p:nvGrpSpPr>
        <p:grpSpPr>
          <a:xfrm>
            <a:off x="1481328" y="139682"/>
            <a:ext cx="8271585" cy="1109122"/>
            <a:chOff x="0" y="269482"/>
            <a:chExt cx="6604000" cy="1054170"/>
          </a:xfrm>
          <a:solidFill>
            <a:srgbClr val="FFC000">
              <a:alpha val="75000"/>
            </a:srgbClr>
          </a:solidFill>
          <a:effectLst>
            <a:outerShdw blurRad="317500" dist="50800" dir="7500000" algn="ctr" rotWithShape="0">
              <a:srgbClr val="000000">
                <a:alpha val="83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200000"/>
            </a:lightRig>
          </a:scene3d>
        </p:grpSpPr>
        <p:sp>
          <p:nvSpPr>
            <p:cNvPr id="8" name="Rounded Rectangle 30">
              <a:extLst>
                <a:ext uri="{FF2B5EF4-FFF2-40B4-BE49-F238E27FC236}">
                  <a16:creationId xmlns:a16="http://schemas.microsoft.com/office/drawing/2014/main" id="{90302D6B-041A-4AAE-B778-C1FA366EF801}"/>
                </a:ext>
              </a:extLst>
            </p:cNvPr>
            <p:cNvSpPr/>
            <p:nvPr/>
          </p:nvSpPr>
          <p:spPr>
            <a:xfrm>
              <a:off x="0" y="269482"/>
              <a:ext cx="6604000" cy="1054170"/>
            </a:xfrm>
            <a:prstGeom prst="roundRect">
              <a:avLst/>
            </a:prstGeom>
            <a:grpFill/>
            <a:sp3d contourW="19050" prstMaterial="metal">
              <a:bevelT w="88900" h="203200"/>
              <a:bevelB w="165100" h="2540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alpha val="90000"/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9" name="Rounded Rectangle 4">
              <a:extLst>
                <a:ext uri="{FF2B5EF4-FFF2-40B4-BE49-F238E27FC236}">
                  <a16:creationId xmlns:a16="http://schemas.microsoft.com/office/drawing/2014/main" id="{C1D98541-4DD0-4613-A546-7C209F50D708}"/>
                </a:ext>
              </a:extLst>
            </p:cNvPr>
            <p:cNvSpPr/>
            <p:nvPr/>
          </p:nvSpPr>
          <p:spPr>
            <a:xfrm>
              <a:off x="51460" y="320943"/>
              <a:ext cx="6501080" cy="951250"/>
            </a:xfrm>
            <a:prstGeom prst="rect">
              <a:avLst/>
            </a:prstGeom>
            <a:grpFill/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152400" tIns="152400" rIns="152400" bIns="152400" spcCol="1270" anchor="ctr"/>
            <a:lstStyle>
              <a:defPPr>
                <a:defRPr lang="en-US">
                  <a:solidFill>
                    <a:schemeClr val="lt1"/>
                  </a:solidFill>
                </a:defRPr>
              </a:defPPr>
              <a:lvl1pPr marL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1pPr>
              <a:lvl2pPr marL="457200" lvl="1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2pPr>
              <a:lvl3pPr marL="914400" lvl="2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3pPr>
              <a:lvl4pPr marL="1371600" lvl="3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4pPr>
              <a:lvl5pPr marL="1828800" lvl="4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5pPr>
              <a:lvl6pPr marL="2286000" lvl="5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6pPr>
              <a:lvl7pPr marL="2743200" lvl="6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7pPr>
              <a:lvl8pPr marL="3200400" lvl="7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8pPr>
              <a:lvl9pPr marL="3657600" lvl="8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9pPr>
            </a:lstStyle>
            <a:p>
              <a:pPr algn="ctr" defTabSz="1778044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sz="3600" b="1" dirty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PENYELENGGARAAN LINMAS</a:t>
              </a:r>
              <a:endParaRPr lang="en-US" sz="3600" b="1" dirty="0">
                <a:solidFill>
                  <a:prstClr val="black"/>
                </a:solidFill>
                <a:latin typeface="Aharoni" panose="02010803020104030203" pitchFamily="2" charset="-79"/>
                <a:cs typeface="Aharoni" panose="02010803020104030203" pitchFamily="2" charset="-79"/>
              </a:endParaRPr>
            </a:p>
          </p:txBody>
        </p:sp>
      </p:grpSp>
      <p:pic>
        <p:nvPicPr>
          <p:cNvPr id="10" name="Picture 9" descr="radar">
            <a:extLst>
              <a:ext uri="{FF2B5EF4-FFF2-40B4-BE49-F238E27FC236}">
                <a16:creationId xmlns:a16="http://schemas.microsoft.com/office/drawing/2014/main" id="{2141FC67-D41C-4DE5-AFD9-85E9C4A48B9C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882912" y="5821381"/>
            <a:ext cx="1023088" cy="903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488F15CA-4EBA-4B1F-BF13-D18904475E50}"/>
              </a:ext>
            </a:extLst>
          </p:cNvPr>
          <p:cNvSpPr txBox="1"/>
          <p:nvPr/>
        </p:nvSpPr>
        <p:spPr>
          <a:xfrm>
            <a:off x="9133959" y="6042192"/>
            <a:ext cx="52099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chemeClr val="bg1"/>
                </a:solidFill>
              </a:rPr>
              <a:t>9</a:t>
            </a: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C90C52F2-14BD-43F6-829A-DFA3ABF1E18F}"/>
              </a:ext>
            </a:extLst>
          </p:cNvPr>
          <p:cNvGrpSpPr/>
          <p:nvPr/>
        </p:nvGrpSpPr>
        <p:grpSpPr>
          <a:xfrm>
            <a:off x="3019447" y="1577736"/>
            <a:ext cx="3700330" cy="798646"/>
            <a:chOff x="0" y="269482"/>
            <a:chExt cx="6604000" cy="1054170"/>
          </a:xfrm>
          <a:solidFill>
            <a:schemeClr val="accent5">
              <a:lumMod val="40000"/>
              <a:lumOff val="60000"/>
            </a:schemeClr>
          </a:solidFill>
          <a:effectLst>
            <a:glow rad="101600">
              <a:schemeClr val="accent1">
                <a:satMod val="175000"/>
                <a:alpha val="40000"/>
              </a:schemeClr>
            </a:glow>
            <a:outerShdw blurRad="317500" dist="50800" dir="7500000" algn="ctr" rotWithShape="0">
              <a:srgbClr val="000000">
                <a:alpha val="83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200000"/>
            </a:lightRig>
          </a:scene3d>
        </p:grpSpPr>
        <p:sp>
          <p:nvSpPr>
            <p:cNvPr id="13" name="Rounded Rectangle 9">
              <a:extLst>
                <a:ext uri="{FF2B5EF4-FFF2-40B4-BE49-F238E27FC236}">
                  <a16:creationId xmlns:a16="http://schemas.microsoft.com/office/drawing/2014/main" id="{2B0CAE7D-6FF8-4AF6-998F-E718E304F25F}"/>
                </a:ext>
              </a:extLst>
            </p:cNvPr>
            <p:cNvSpPr/>
            <p:nvPr/>
          </p:nvSpPr>
          <p:spPr>
            <a:xfrm>
              <a:off x="0" y="269482"/>
              <a:ext cx="6604000" cy="1054170"/>
            </a:xfrm>
            <a:prstGeom prst="roundRect">
              <a:avLst/>
            </a:prstGeom>
            <a:grpFill/>
            <a:sp3d contourW="19050" prstMaterial="metal">
              <a:bevelT w="88900" h="203200"/>
              <a:bevelB w="165100" h="2540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alpha val="90000"/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4" name="Rounded Rectangle 4">
              <a:extLst>
                <a:ext uri="{FF2B5EF4-FFF2-40B4-BE49-F238E27FC236}">
                  <a16:creationId xmlns:a16="http://schemas.microsoft.com/office/drawing/2014/main" id="{72DA81BD-5505-4BEC-9A61-6DBCEB5228E1}"/>
                </a:ext>
              </a:extLst>
            </p:cNvPr>
            <p:cNvSpPr/>
            <p:nvPr/>
          </p:nvSpPr>
          <p:spPr>
            <a:xfrm>
              <a:off x="51460" y="320944"/>
              <a:ext cx="6501080" cy="951250"/>
            </a:xfrm>
            <a:prstGeom prst="rect">
              <a:avLst/>
            </a:prstGeom>
            <a:grpFill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152400" tIns="152400" rIns="152400" bIns="152400" spcCol="1270" anchor="ctr"/>
            <a:lstStyle>
              <a:defPPr>
                <a:defRPr lang="en-US">
                  <a:solidFill>
                    <a:schemeClr val="lt1"/>
                  </a:solidFill>
                </a:defRPr>
              </a:defPPr>
              <a:lvl1pPr marL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1pPr>
              <a:lvl2pPr marL="457200" lvl="1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2pPr>
              <a:lvl3pPr marL="914400" lvl="2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3pPr>
              <a:lvl4pPr marL="1371600" lvl="3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4pPr>
              <a:lvl5pPr marL="1828800" lvl="4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5pPr>
              <a:lvl6pPr marL="2286000" lvl="5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6pPr>
              <a:lvl7pPr marL="2743200" lvl="6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7pPr>
              <a:lvl8pPr marL="3200400" lvl="7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8pPr>
              <a:lvl9pPr marL="3657600" lvl="8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9pPr>
            </a:lstStyle>
            <a:p>
              <a:pPr algn="ctr" defTabSz="1778044" eaLnBrk="1" hangingPunct="1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sz="3000" b="1" dirty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SATGAS LINMAS</a:t>
              </a:r>
            </a:p>
          </p:txBody>
        </p: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60109045-EA90-46F5-B242-F61B66B3A878}"/>
              </a:ext>
            </a:extLst>
          </p:cNvPr>
          <p:cNvGrpSpPr/>
          <p:nvPr/>
        </p:nvGrpSpPr>
        <p:grpSpPr>
          <a:xfrm>
            <a:off x="1194476" y="2890949"/>
            <a:ext cx="3094404" cy="798646"/>
            <a:chOff x="0" y="269482"/>
            <a:chExt cx="6604000" cy="1054170"/>
          </a:xfrm>
          <a:solidFill>
            <a:srgbClr val="EDF48C"/>
          </a:solidFill>
          <a:effectLst>
            <a:glow rad="101600">
              <a:schemeClr val="accent1">
                <a:satMod val="175000"/>
                <a:alpha val="40000"/>
              </a:schemeClr>
            </a:glow>
            <a:outerShdw blurRad="317500" dist="50800" dir="7500000" algn="ctr" rotWithShape="0">
              <a:srgbClr val="000000">
                <a:alpha val="83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200000"/>
            </a:lightRig>
          </a:scene3d>
        </p:grpSpPr>
        <p:sp>
          <p:nvSpPr>
            <p:cNvPr id="16" name="Rounded Rectangle 9">
              <a:extLst>
                <a:ext uri="{FF2B5EF4-FFF2-40B4-BE49-F238E27FC236}">
                  <a16:creationId xmlns:a16="http://schemas.microsoft.com/office/drawing/2014/main" id="{17680E3B-A431-42CE-8B03-DDEED9A33724}"/>
                </a:ext>
              </a:extLst>
            </p:cNvPr>
            <p:cNvSpPr/>
            <p:nvPr/>
          </p:nvSpPr>
          <p:spPr>
            <a:xfrm>
              <a:off x="0" y="269482"/>
              <a:ext cx="6604000" cy="1054170"/>
            </a:xfrm>
            <a:prstGeom prst="roundRect">
              <a:avLst/>
            </a:prstGeom>
            <a:grpFill/>
            <a:sp3d contourW="19050" prstMaterial="metal">
              <a:bevelT w="88900" h="203200"/>
              <a:bevelB w="165100" h="2540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alpha val="90000"/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7" name="Rounded Rectangle 4">
              <a:extLst>
                <a:ext uri="{FF2B5EF4-FFF2-40B4-BE49-F238E27FC236}">
                  <a16:creationId xmlns:a16="http://schemas.microsoft.com/office/drawing/2014/main" id="{4D34F1E2-32E8-45FB-A4AF-6B0F42957394}"/>
                </a:ext>
              </a:extLst>
            </p:cNvPr>
            <p:cNvSpPr/>
            <p:nvPr/>
          </p:nvSpPr>
          <p:spPr>
            <a:xfrm>
              <a:off x="112445" y="320944"/>
              <a:ext cx="6343648" cy="951250"/>
            </a:xfrm>
            <a:prstGeom prst="rect">
              <a:avLst/>
            </a:prstGeom>
            <a:grpFill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152400" tIns="152400" rIns="152400" bIns="152400" spcCol="1270" anchor="ctr"/>
            <a:lstStyle>
              <a:defPPr>
                <a:defRPr lang="en-US">
                  <a:solidFill>
                    <a:schemeClr val="lt1"/>
                  </a:solidFill>
                </a:defRPr>
              </a:defPPr>
              <a:lvl1pPr marL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1pPr>
              <a:lvl2pPr marL="457200" lvl="1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2pPr>
              <a:lvl3pPr marL="914400" lvl="2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3pPr>
              <a:lvl4pPr marL="1371600" lvl="3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4pPr>
              <a:lvl5pPr marL="1828800" lvl="4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5pPr>
              <a:lvl6pPr marL="2286000" lvl="5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6pPr>
              <a:lvl7pPr marL="2743200" lvl="6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7pPr>
              <a:lvl8pPr marL="3200400" lvl="7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8pPr>
              <a:lvl9pPr marL="3657600" lvl="8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9pPr>
            </a:lstStyle>
            <a:p>
              <a:pPr algn="ctr" defTabSz="1778044" eaLnBrk="1" hangingPunct="1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sz="2400" b="1" dirty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KEPALA SATGAS LINMAS</a:t>
              </a:r>
            </a:p>
          </p:txBody>
        </p:sp>
      </p:grpSp>
      <p:grpSp>
        <p:nvGrpSpPr>
          <p:cNvPr id="18" name="Group 17">
            <a:extLst>
              <a:ext uri="{FF2B5EF4-FFF2-40B4-BE49-F238E27FC236}">
                <a16:creationId xmlns:a16="http://schemas.microsoft.com/office/drawing/2014/main" id="{D32DFFC3-4D61-4200-AA61-A845E961C2E6}"/>
              </a:ext>
            </a:extLst>
          </p:cNvPr>
          <p:cNvGrpSpPr/>
          <p:nvPr/>
        </p:nvGrpSpPr>
        <p:grpSpPr>
          <a:xfrm>
            <a:off x="5264695" y="2890949"/>
            <a:ext cx="3094404" cy="798642"/>
            <a:chOff x="0" y="269482"/>
            <a:chExt cx="6604000" cy="1054170"/>
          </a:xfrm>
          <a:solidFill>
            <a:srgbClr val="EDF48C"/>
          </a:solidFill>
          <a:effectLst>
            <a:glow rad="101600">
              <a:schemeClr val="accent1">
                <a:satMod val="175000"/>
                <a:alpha val="40000"/>
              </a:schemeClr>
            </a:glow>
            <a:outerShdw blurRad="317500" dist="50800" dir="7500000" algn="ctr" rotWithShape="0">
              <a:srgbClr val="000000">
                <a:alpha val="83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200000"/>
            </a:lightRig>
          </a:scene3d>
        </p:grpSpPr>
        <p:sp>
          <p:nvSpPr>
            <p:cNvPr id="19" name="Rounded Rectangle 9">
              <a:extLst>
                <a:ext uri="{FF2B5EF4-FFF2-40B4-BE49-F238E27FC236}">
                  <a16:creationId xmlns:a16="http://schemas.microsoft.com/office/drawing/2014/main" id="{EC540793-08F5-4715-94A2-9E2E7742D2BD}"/>
                </a:ext>
              </a:extLst>
            </p:cNvPr>
            <p:cNvSpPr/>
            <p:nvPr/>
          </p:nvSpPr>
          <p:spPr>
            <a:xfrm>
              <a:off x="0" y="269482"/>
              <a:ext cx="6604000" cy="1054170"/>
            </a:xfrm>
            <a:prstGeom prst="roundRect">
              <a:avLst/>
            </a:prstGeom>
            <a:grpFill/>
            <a:sp3d contourW="19050" prstMaterial="metal">
              <a:bevelT w="88900" h="203200"/>
              <a:bevelB w="165100" h="2540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alpha val="90000"/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0" name="Rounded Rectangle 4">
              <a:extLst>
                <a:ext uri="{FF2B5EF4-FFF2-40B4-BE49-F238E27FC236}">
                  <a16:creationId xmlns:a16="http://schemas.microsoft.com/office/drawing/2014/main" id="{FB432726-7416-4942-AE6A-08EC37ECE3D5}"/>
                </a:ext>
              </a:extLst>
            </p:cNvPr>
            <p:cNvSpPr/>
            <p:nvPr/>
          </p:nvSpPr>
          <p:spPr>
            <a:xfrm>
              <a:off x="173429" y="320944"/>
              <a:ext cx="6255839" cy="951250"/>
            </a:xfrm>
            <a:prstGeom prst="rect">
              <a:avLst/>
            </a:prstGeom>
            <a:grpFill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152400" tIns="152400" rIns="152400" bIns="152400" spcCol="1270" anchor="ctr"/>
            <a:lstStyle>
              <a:defPPr>
                <a:defRPr lang="en-US">
                  <a:solidFill>
                    <a:schemeClr val="lt1"/>
                  </a:solidFill>
                </a:defRPr>
              </a:defPPr>
              <a:lvl1pPr marL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1pPr>
              <a:lvl2pPr marL="457200" lvl="1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2pPr>
              <a:lvl3pPr marL="914400" lvl="2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3pPr>
              <a:lvl4pPr marL="1371600" lvl="3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4pPr>
              <a:lvl5pPr marL="1828800" lvl="4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5pPr>
              <a:lvl6pPr marL="2286000" lvl="5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6pPr>
              <a:lvl7pPr marL="2743200" lvl="6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7pPr>
              <a:lvl8pPr marL="3200400" lvl="7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8pPr>
              <a:lvl9pPr marL="3657600" lvl="8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9pPr>
            </a:lstStyle>
            <a:p>
              <a:pPr algn="ctr" defTabSz="1778044" eaLnBrk="1" hangingPunct="1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sz="2400" b="1" dirty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ANGGOTA SATGAS LINMAS</a:t>
              </a:r>
            </a:p>
          </p:txBody>
        </p:sp>
      </p:grpSp>
      <p:grpSp>
        <p:nvGrpSpPr>
          <p:cNvPr id="21" name="Group 20">
            <a:extLst>
              <a:ext uri="{FF2B5EF4-FFF2-40B4-BE49-F238E27FC236}">
                <a16:creationId xmlns:a16="http://schemas.microsoft.com/office/drawing/2014/main" id="{B7464866-8B2F-4AEE-A4A4-9BBEFC2CAB60}"/>
              </a:ext>
            </a:extLst>
          </p:cNvPr>
          <p:cNvGrpSpPr/>
          <p:nvPr/>
        </p:nvGrpSpPr>
        <p:grpSpPr>
          <a:xfrm>
            <a:off x="1185292" y="4033949"/>
            <a:ext cx="3094404" cy="1100026"/>
            <a:chOff x="0" y="269482"/>
            <a:chExt cx="6604000" cy="1054170"/>
          </a:xfrm>
          <a:solidFill>
            <a:srgbClr val="EDF48C"/>
          </a:solidFill>
          <a:effectLst>
            <a:glow rad="101600">
              <a:schemeClr val="accent1">
                <a:satMod val="175000"/>
                <a:alpha val="40000"/>
              </a:schemeClr>
            </a:glow>
            <a:outerShdw blurRad="317500" dist="50800" dir="7500000" algn="ctr" rotWithShape="0">
              <a:srgbClr val="000000">
                <a:alpha val="83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200000"/>
            </a:lightRig>
          </a:scene3d>
        </p:grpSpPr>
        <p:sp>
          <p:nvSpPr>
            <p:cNvPr id="22" name="Rounded Rectangle 9">
              <a:extLst>
                <a:ext uri="{FF2B5EF4-FFF2-40B4-BE49-F238E27FC236}">
                  <a16:creationId xmlns:a16="http://schemas.microsoft.com/office/drawing/2014/main" id="{7251CF4E-68F7-4BB0-82F8-D5C750D37ABF}"/>
                </a:ext>
              </a:extLst>
            </p:cNvPr>
            <p:cNvSpPr/>
            <p:nvPr/>
          </p:nvSpPr>
          <p:spPr>
            <a:xfrm>
              <a:off x="0" y="269482"/>
              <a:ext cx="6604000" cy="1054170"/>
            </a:xfrm>
            <a:prstGeom prst="roundRect">
              <a:avLst/>
            </a:prstGeom>
            <a:grpFill/>
            <a:sp3d contourW="19050" prstMaterial="metal">
              <a:bevelT w="88900" h="203200"/>
              <a:bevelB w="165100" h="2540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alpha val="90000"/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3" name="Rounded Rectangle 4">
              <a:extLst>
                <a:ext uri="{FF2B5EF4-FFF2-40B4-BE49-F238E27FC236}">
                  <a16:creationId xmlns:a16="http://schemas.microsoft.com/office/drawing/2014/main" id="{CECEAC99-5D12-46DC-AE5D-81555B9D4C53}"/>
                </a:ext>
              </a:extLst>
            </p:cNvPr>
            <p:cNvSpPr/>
            <p:nvPr/>
          </p:nvSpPr>
          <p:spPr>
            <a:xfrm>
              <a:off x="92115" y="320944"/>
              <a:ext cx="6389189" cy="951250"/>
            </a:xfrm>
            <a:prstGeom prst="rect">
              <a:avLst/>
            </a:prstGeom>
            <a:grpFill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152400" tIns="152400" rIns="152400" bIns="152400" spcCol="1270" anchor="ctr"/>
            <a:lstStyle>
              <a:defPPr>
                <a:defRPr lang="en-US">
                  <a:solidFill>
                    <a:schemeClr val="lt1"/>
                  </a:solidFill>
                </a:defRPr>
              </a:defPPr>
              <a:lvl1pPr marL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1pPr>
              <a:lvl2pPr marL="457200" lvl="1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2pPr>
              <a:lvl3pPr marL="914400" lvl="2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3pPr>
              <a:lvl4pPr marL="1371600" lvl="3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4pPr>
              <a:lvl5pPr marL="1828800" lvl="4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5pPr>
              <a:lvl6pPr marL="2286000" lvl="5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6pPr>
              <a:lvl7pPr marL="2743200" lvl="6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7pPr>
              <a:lvl8pPr marL="3200400" lvl="7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8pPr>
              <a:lvl9pPr marL="3657600" lvl="8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9pPr>
            </a:lstStyle>
            <a:p>
              <a:pPr algn="ctr" defTabSz="1778044" eaLnBrk="1" hangingPunct="1">
                <a:lnSpc>
                  <a:spcPts val="2500"/>
                </a:lnSpc>
                <a:spcAft>
                  <a:spcPts val="0"/>
                </a:spcAft>
                <a:defRPr/>
              </a:pPr>
              <a:r>
                <a:rPr lang="en-US" sz="2000" b="1" dirty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KASI</a:t>
              </a:r>
            </a:p>
            <a:p>
              <a:pPr algn="ctr" defTabSz="1778044" eaLnBrk="1" hangingPunct="1">
                <a:lnSpc>
                  <a:spcPts val="2500"/>
                </a:lnSpc>
                <a:spcAft>
                  <a:spcPts val="0"/>
                </a:spcAft>
                <a:defRPr/>
              </a:pPr>
              <a:r>
                <a:rPr lang="en-US" sz="2000" b="1" dirty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PEMERINTAHAN &amp; TRANTIB</a:t>
              </a:r>
            </a:p>
          </p:txBody>
        </p:sp>
      </p:grpSp>
      <p:grpSp>
        <p:nvGrpSpPr>
          <p:cNvPr id="24" name="Group 23">
            <a:extLst>
              <a:ext uri="{FF2B5EF4-FFF2-40B4-BE49-F238E27FC236}">
                <a16:creationId xmlns:a16="http://schemas.microsoft.com/office/drawing/2014/main" id="{8B87B11A-01F6-470A-B080-B939DB68B5F4}"/>
              </a:ext>
            </a:extLst>
          </p:cNvPr>
          <p:cNvGrpSpPr/>
          <p:nvPr/>
        </p:nvGrpSpPr>
        <p:grpSpPr>
          <a:xfrm>
            <a:off x="5313192" y="4033949"/>
            <a:ext cx="3094404" cy="1390822"/>
            <a:chOff x="0" y="269482"/>
            <a:chExt cx="6604000" cy="1054170"/>
          </a:xfrm>
          <a:solidFill>
            <a:srgbClr val="EDF48C"/>
          </a:solidFill>
          <a:effectLst>
            <a:glow rad="101600">
              <a:schemeClr val="accent1">
                <a:satMod val="175000"/>
                <a:alpha val="40000"/>
              </a:schemeClr>
            </a:glow>
            <a:outerShdw blurRad="317500" dist="50800" dir="7500000" algn="ctr" rotWithShape="0">
              <a:srgbClr val="000000">
                <a:alpha val="83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200000"/>
            </a:lightRig>
          </a:scene3d>
        </p:grpSpPr>
        <p:sp>
          <p:nvSpPr>
            <p:cNvPr id="25" name="Rounded Rectangle 9">
              <a:extLst>
                <a:ext uri="{FF2B5EF4-FFF2-40B4-BE49-F238E27FC236}">
                  <a16:creationId xmlns:a16="http://schemas.microsoft.com/office/drawing/2014/main" id="{66EC513A-304D-449A-95B6-BB40E1B2A451}"/>
                </a:ext>
              </a:extLst>
            </p:cNvPr>
            <p:cNvSpPr/>
            <p:nvPr/>
          </p:nvSpPr>
          <p:spPr>
            <a:xfrm>
              <a:off x="0" y="269482"/>
              <a:ext cx="6604000" cy="1054170"/>
            </a:xfrm>
            <a:prstGeom prst="roundRect">
              <a:avLst/>
            </a:prstGeom>
            <a:grpFill/>
            <a:sp3d contourW="19050" prstMaterial="metal">
              <a:bevelT w="88900" h="203200"/>
              <a:bevelB w="165100" h="2540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alpha val="90000"/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6" name="Rounded Rectangle 4">
              <a:extLst>
                <a:ext uri="{FF2B5EF4-FFF2-40B4-BE49-F238E27FC236}">
                  <a16:creationId xmlns:a16="http://schemas.microsoft.com/office/drawing/2014/main" id="{92908243-FF6C-48DA-8256-3797DD82F5A6}"/>
                </a:ext>
              </a:extLst>
            </p:cNvPr>
            <p:cNvSpPr/>
            <p:nvPr/>
          </p:nvSpPr>
          <p:spPr>
            <a:xfrm>
              <a:off x="92115" y="320944"/>
              <a:ext cx="6389189" cy="951250"/>
            </a:xfrm>
            <a:prstGeom prst="rect">
              <a:avLst/>
            </a:prstGeom>
            <a:grpFill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152400" tIns="152400" rIns="152400" bIns="152400" spcCol="1270" anchor="ctr"/>
            <a:lstStyle>
              <a:defPPr>
                <a:defRPr lang="en-US">
                  <a:solidFill>
                    <a:schemeClr val="lt1"/>
                  </a:solidFill>
                </a:defRPr>
              </a:defPPr>
              <a:lvl1pPr marL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1pPr>
              <a:lvl2pPr marL="457200" lvl="1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2pPr>
              <a:lvl3pPr marL="914400" lvl="2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3pPr>
              <a:lvl4pPr marL="1371600" lvl="3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4pPr>
              <a:lvl5pPr marL="1828800" lvl="4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5pPr>
              <a:lvl6pPr marL="2286000" lvl="5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6pPr>
              <a:lvl7pPr marL="2743200" lvl="6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7pPr>
              <a:lvl8pPr marL="3200400" lvl="7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8pPr>
              <a:lvl9pPr marL="3657600" lvl="8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9pPr>
            </a:lstStyle>
            <a:p>
              <a:pPr algn="ctr" defTabSz="1778044" eaLnBrk="1" hangingPunct="1">
                <a:lnSpc>
                  <a:spcPts val="2500"/>
                </a:lnSpc>
                <a:spcAft>
                  <a:spcPts val="0"/>
                </a:spcAft>
                <a:defRPr/>
              </a:pPr>
              <a:r>
                <a:rPr lang="en-US" sz="2000" b="1" dirty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APARATUR LINMAS &amp; SATLINMAS YG DIPILIH SCR SELEKTIF</a:t>
              </a:r>
            </a:p>
          </p:txBody>
        </p:sp>
      </p:grpSp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2E17246E-A127-4D52-9765-D0B6BC60DAE0}"/>
              </a:ext>
            </a:extLst>
          </p:cNvPr>
          <p:cNvCxnSpPr/>
          <p:nvPr/>
        </p:nvCxnSpPr>
        <p:spPr>
          <a:xfrm>
            <a:off x="2607118" y="2568627"/>
            <a:ext cx="0" cy="27432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DAAAFBE2-3E97-458D-932B-D0C8CA4C769C}"/>
              </a:ext>
            </a:extLst>
          </p:cNvPr>
          <p:cNvCxnSpPr/>
          <p:nvPr/>
        </p:nvCxnSpPr>
        <p:spPr>
          <a:xfrm>
            <a:off x="6955226" y="2579260"/>
            <a:ext cx="0" cy="27432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B4C39859-5CD2-490E-95BF-587094DD1DB2}"/>
              </a:ext>
            </a:extLst>
          </p:cNvPr>
          <p:cNvCxnSpPr/>
          <p:nvPr/>
        </p:nvCxnSpPr>
        <p:spPr>
          <a:xfrm>
            <a:off x="2585852" y="2557994"/>
            <a:ext cx="438912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40A17BCD-2966-4597-B35A-CC05108F5516}"/>
              </a:ext>
            </a:extLst>
          </p:cNvPr>
          <p:cNvCxnSpPr/>
          <p:nvPr/>
        </p:nvCxnSpPr>
        <p:spPr>
          <a:xfrm>
            <a:off x="2673793" y="3743215"/>
            <a:ext cx="0" cy="27432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1" name="Straight Arrow Connector 30">
            <a:extLst>
              <a:ext uri="{FF2B5EF4-FFF2-40B4-BE49-F238E27FC236}">
                <a16:creationId xmlns:a16="http://schemas.microsoft.com/office/drawing/2014/main" id="{649CC6EF-E4A5-4AC5-8C25-F0E14B44ED5A}"/>
              </a:ext>
            </a:extLst>
          </p:cNvPr>
          <p:cNvCxnSpPr/>
          <p:nvPr/>
        </p:nvCxnSpPr>
        <p:spPr>
          <a:xfrm>
            <a:off x="7000815" y="3744750"/>
            <a:ext cx="0" cy="27432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27BDBF20-81B4-4F88-958F-972E5619E9E1}"/>
              </a:ext>
            </a:extLst>
          </p:cNvPr>
          <p:cNvCxnSpPr/>
          <p:nvPr/>
        </p:nvCxnSpPr>
        <p:spPr>
          <a:xfrm>
            <a:off x="4810125" y="2376382"/>
            <a:ext cx="0" cy="182880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32" name="Group 31">
            <a:extLst>
              <a:ext uri="{FF2B5EF4-FFF2-40B4-BE49-F238E27FC236}">
                <a16:creationId xmlns:a16="http://schemas.microsoft.com/office/drawing/2014/main" id="{4AAED580-E92F-41EF-B2B6-6CB7741954AD}"/>
              </a:ext>
            </a:extLst>
          </p:cNvPr>
          <p:cNvGrpSpPr/>
          <p:nvPr/>
        </p:nvGrpSpPr>
        <p:grpSpPr>
          <a:xfrm>
            <a:off x="5216974" y="5754748"/>
            <a:ext cx="3567681" cy="714183"/>
            <a:chOff x="0" y="269482"/>
            <a:chExt cx="6604000" cy="1054170"/>
          </a:xfrm>
          <a:solidFill>
            <a:srgbClr val="EDF48C"/>
          </a:solidFill>
          <a:effectLst>
            <a:glow rad="101600">
              <a:schemeClr val="accent1">
                <a:satMod val="175000"/>
                <a:alpha val="40000"/>
              </a:schemeClr>
            </a:glow>
            <a:outerShdw blurRad="317500" dist="50800" dir="7500000" algn="ctr" rotWithShape="0">
              <a:srgbClr val="000000">
                <a:alpha val="83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200000"/>
            </a:lightRig>
          </a:scene3d>
        </p:grpSpPr>
        <p:sp>
          <p:nvSpPr>
            <p:cNvPr id="33" name="Rounded Rectangle 9">
              <a:extLst>
                <a:ext uri="{FF2B5EF4-FFF2-40B4-BE49-F238E27FC236}">
                  <a16:creationId xmlns:a16="http://schemas.microsoft.com/office/drawing/2014/main" id="{9CF23C80-54E8-48AD-AE7C-C26F8E23E956}"/>
                </a:ext>
              </a:extLst>
            </p:cNvPr>
            <p:cNvSpPr/>
            <p:nvPr/>
          </p:nvSpPr>
          <p:spPr>
            <a:xfrm>
              <a:off x="0" y="269482"/>
              <a:ext cx="6604000" cy="1054170"/>
            </a:xfrm>
            <a:prstGeom prst="roundRect">
              <a:avLst/>
            </a:prstGeom>
            <a:grpFill/>
            <a:sp3d contourW="19050" prstMaterial="metal">
              <a:bevelT w="88900" h="203200"/>
              <a:bevelB w="165100" h="2540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alpha val="90000"/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34" name="Rounded Rectangle 4">
              <a:extLst>
                <a:ext uri="{FF2B5EF4-FFF2-40B4-BE49-F238E27FC236}">
                  <a16:creationId xmlns:a16="http://schemas.microsoft.com/office/drawing/2014/main" id="{FEFA33C7-1715-47CA-9839-5BF989F81F26}"/>
                </a:ext>
              </a:extLst>
            </p:cNvPr>
            <p:cNvSpPr/>
            <p:nvPr/>
          </p:nvSpPr>
          <p:spPr>
            <a:xfrm>
              <a:off x="92115" y="320944"/>
              <a:ext cx="6389189" cy="951250"/>
            </a:xfrm>
            <a:prstGeom prst="rect">
              <a:avLst/>
            </a:prstGeom>
            <a:grpFill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152400" tIns="152400" rIns="152400" bIns="152400" spcCol="1270" anchor="ctr"/>
            <a:lstStyle>
              <a:defPPr>
                <a:defRPr lang="en-US">
                  <a:solidFill>
                    <a:schemeClr val="lt1"/>
                  </a:solidFill>
                </a:defRPr>
              </a:defPPr>
              <a:lvl1pPr marL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1pPr>
              <a:lvl2pPr marL="457200" lvl="1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2pPr>
              <a:lvl3pPr marL="914400" lvl="2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3pPr>
              <a:lvl4pPr marL="1371600" lvl="3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4pPr>
              <a:lvl5pPr marL="1828800" lvl="4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5pPr>
              <a:lvl6pPr marL="2286000" lvl="5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6pPr>
              <a:lvl7pPr marL="2743200" lvl="6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7pPr>
              <a:lvl8pPr marL="3200400" lvl="7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8pPr>
              <a:lvl9pPr marL="3657600" lvl="8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lt1"/>
                  </a:solidFill>
                  <a:latin typeface="Times New Roman" panose="02020603050405020304" pitchFamily="18" charset="0"/>
                  <a:ea typeface="+mn-ea"/>
                  <a:cs typeface="+mn-cs"/>
                </a:defRPr>
              </a:lvl9pPr>
            </a:lstStyle>
            <a:p>
              <a:pPr algn="ctr" defTabSz="1778044" eaLnBrk="1" hangingPunct="1">
                <a:lnSpc>
                  <a:spcPts val="2500"/>
                </a:lnSpc>
                <a:spcAft>
                  <a:spcPts val="0"/>
                </a:spcAft>
                <a:defRPr/>
              </a:pPr>
              <a:r>
                <a:rPr lang="en-US" sz="2000" b="1" dirty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JML ANGG SATLINMAS &gt;= 10 ORG</a:t>
              </a:r>
            </a:p>
          </p:txBody>
        </p:sp>
      </p:grpSp>
      <p:cxnSp>
        <p:nvCxnSpPr>
          <p:cNvPr id="35" name="Straight Arrow Connector 34">
            <a:extLst>
              <a:ext uri="{FF2B5EF4-FFF2-40B4-BE49-F238E27FC236}">
                <a16:creationId xmlns:a16="http://schemas.microsoft.com/office/drawing/2014/main" id="{355E799C-9369-4B23-965E-CCD0824DDF55}"/>
              </a:ext>
            </a:extLst>
          </p:cNvPr>
          <p:cNvCxnSpPr/>
          <p:nvPr/>
        </p:nvCxnSpPr>
        <p:spPr>
          <a:xfrm>
            <a:off x="6992554" y="5434296"/>
            <a:ext cx="0" cy="27432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612306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heel spokes="1"/>
      </p:transition>
    </mc:Choice>
    <mc:Fallback xmlns="">
      <p:transition spd="slow">
        <p:wheel spokes="1"/>
      </p:transition>
    </mc:Fallback>
  </mc:AlternateContent>
</p:sld>
</file>

<file path=ppt/theme/theme1.xml><?xml version="1.0" encoding="utf-8"?>
<a:theme xmlns:a="http://schemas.openxmlformats.org/drawingml/2006/main" name="Droplet">
  <a:themeElements>
    <a:clrScheme name="Droplet">
      <a:dk1>
        <a:sysClr val="windowText" lastClr="000000"/>
      </a:dk1>
      <a:lt1>
        <a:sysClr val="window" lastClr="FFFFFF"/>
      </a:lt1>
      <a:dk2>
        <a:srgbClr val="1C647B"/>
      </a:dk2>
      <a:lt2>
        <a:srgbClr val="98B7D3"/>
      </a:lt2>
      <a:accent1>
        <a:srgbClr val="274FA4"/>
      </a:accent1>
      <a:accent2>
        <a:srgbClr val="48A8D0"/>
      </a:accent2>
      <a:accent3>
        <a:srgbClr val="53B18F"/>
      </a:accent3>
      <a:accent4>
        <a:srgbClr val="D78D38"/>
      </a:accent4>
      <a:accent5>
        <a:srgbClr val="BA3F51"/>
      </a:accent5>
      <a:accent6>
        <a:srgbClr val="AE52D9"/>
      </a:accent6>
      <a:hlink>
        <a:srgbClr val="2AA2DA"/>
      </a:hlink>
      <a:folHlink>
        <a:srgbClr val="76A3B8"/>
      </a:folHlink>
    </a:clrScheme>
    <a:fontScheme name="Drople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roplet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92000"/>
                <a:satMod val="180000"/>
                <a:lumMod val="114000"/>
              </a:schemeClr>
            </a:gs>
            <a:gs pos="100000">
              <a:schemeClr val="phClr">
                <a:shade val="92000"/>
                <a:satMod val="170000"/>
                <a:lumMod val="96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DEB094D4-7FD8-4F86-93D5-B0F1341EF58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TM04033925[[fn=Droplet]]</Template>
  <TotalTime>482</TotalTime>
  <Words>553</Words>
  <Application>Microsoft Office PowerPoint</Application>
  <PresentationFormat>A4 Paper (210x297 mm)</PresentationFormat>
  <Paragraphs>153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2" baseType="lpstr">
      <vt:lpstr>Aharoni</vt:lpstr>
      <vt:lpstr>Arial</vt:lpstr>
      <vt:lpstr>Arial Black</vt:lpstr>
      <vt:lpstr>Bahnschrift</vt:lpstr>
      <vt:lpstr>Monotype Corsiva</vt:lpstr>
      <vt:lpstr>Trebuchet MS</vt:lpstr>
      <vt:lpstr>Tw Cen MT</vt:lpstr>
      <vt:lpstr>Droplet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KRISNA WAHYUNANTO</dc:creator>
  <cp:lastModifiedBy>Umi Khalsum S.A.B</cp:lastModifiedBy>
  <cp:revision>52</cp:revision>
  <dcterms:created xsi:type="dcterms:W3CDTF">2021-10-16T13:42:36Z</dcterms:created>
  <dcterms:modified xsi:type="dcterms:W3CDTF">2026-02-09T07:16:02Z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865462</vt:lpwstr>
  </property>
  <property fmtid="{D5CDD505-2E9C-101B-9397-08002B2CF9AE}" pid="3" name="NXPowerLiteSettings">
    <vt:lpwstr>F7000400038000</vt:lpwstr>
  </property>
  <property fmtid="{D5CDD505-2E9C-101B-9397-08002B2CF9AE}" pid="4" name="NXPowerLiteVersion">
    <vt:lpwstr>S9.1.2</vt:lpwstr>
  </property>
</Properties>
</file>