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4" r:id="rId5"/>
    <p:sldMasterId id="2147483686" r:id="rId6"/>
    <p:sldMasterId id="2147483700" r:id="rId7"/>
  </p:sldMasterIdLst>
  <p:notesMasterIdLst>
    <p:notesMasterId r:id="rId19"/>
  </p:notesMasterIdLst>
  <p:handoutMasterIdLst>
    <p:handoutMasterId r:id="rId20"/>
  </p:handoutMasterIdLst>
  <p:sldIdLst>
    <p:sldId id="292" r:id="rId8"/>
    <p:sldId id="295" r:id="rId9"/>
    <p:sldId id="287" r:id="rId10"/>
    <p:sldId id="270" r:id="rId11"/>
    <p:sldId id="329" r:id="rId12"/>
    <p:sldId id="330" r:id="rId13"/>
    <p:sldId id="336" r:id="rId14"/>
    <p:sldId id="257" r:id="rId15"/>
    <p:sldId id="338" r:id="rId16"/>
    <p:sldId id="339" r:id="rId17"/>
    <p:sldId id="34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EFE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06799F8-075E-4A3A-A7F6-7FBC6576F1A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2" autoAdjust="0"/>
  </p:normalViewPr>
  <p:slideViewPr>
    <p:cSldViewPr snapToGrid="0">
      <p:cViewPr varScale="1">
        <p:scale>
          <a:sx n="57" d="100"/>
          <a:sy n="57" d="100"/>
        </p:scale>
        <p:origin x="11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2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47F476-161E-4A04-A0FB-965A0EEB43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E49AB-875B-42C8-941C-0DE0DBD2D3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6B955-9ABA-47D4-BA0F-43D209E6DE06}" type="datetimeFigureOut">
              <a:rPr lang="en-US" smtClean="0"/>
              <a:t>4/12/2026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FBA4A-EC84-4A1C-951D-F76333FEE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85306-E124-4DA3-9455-10E28A78FE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AA0D8-202C-4D3D-887A-429ECB6FFB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406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2D08A-50A2-4E53-8B52-BD97635E5044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9F8AA-586B-40F3-8CAD-E67788AB5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32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105BD-6D6F-49DB-9DE4-D4A6452D7E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93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7105BD-6D6F-49DB-9DE4-D4A6452D7E5F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31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015D1-9844-FC4A-8DDC-0A68C68AD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7696DA-E4E8-7149-9DEB-E34968002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F967D1-3BB6-6CAC-5F4B-42D6550D70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D3AD-FAA6-9875-8670-29B941974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935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279F17-7BA4-49BC-BB37-7F646CF8D2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89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397977"/>
            <a:ext cx="8361229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4475023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4/12/2026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79965FD7-DA9A-4AFB-B8C8-34AC1FEE9F72}"/>
              </a:ext>
            </a:extLst>
          </p:cNvPr>
          <p:cNvSpPr/>
          <p:nvPr userDrawn="1"/>
        </p:nvSpPr>
        <p:spPr>
          <a:xfrm flipV="1">
            <a:off x="887674" y="726883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L-Shape 14">
            <a:extLst>
              <a:ext uri="{FF2B5EF4-FFF2-40B4-BE49-F238E27FC236}">
                <a16:creationId xmlns:a16="http://schemas.microsoft.com/office/drawing/2014/main" id="{92465177-72B9-4DCF-8F98-0C79F3EE32EC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4408489"/>
          </a:xfrm>
          <a:prstGeom prst="corner">
            <a:avLst>
              <a:gd name="adj1" fmla="val 6149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6773"/>
              <a:gd name="adj2" fmla="val 681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1295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4/12/2026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91236E78-C797-4C31-BA0C-DB193BAF6D2D}"/>
              </a:ext>
            </a:extLst>
          </p:cNvPr>
          <p:cNvSpPr/>
          <p:nvPr userDrawn="1"/>
        </p:nvSpPr>
        <p:spPr>
          <a:xfrm rot="10800000" flipV="1">
            <a:off x="8391654" y="1873024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BFA658F0-F295-40A9-8BA8-1F6CBDFBBE09}"/>
              </a:ext>
            </a:extLst>
          </p:cNvPr>
          <p:cNvSpPr/>
          <p:nvPr userDrawn="1"/>
        </p:nvSpPr>
        <p:spPr>
          <a:xfrm flipH="1">
            <a:off x="8152968" y="1752327"/>
            <a:ext cx="3152309" cy="4408489"/>
          </a:xfrm>
          <a:prstGeom prst="corner">
            <a:avLst>
              <a:gd name="adj1" fmla="val 7085"/>
              <a:gd name="adj2" fmla="val 775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007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4/12/2026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72544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4/12/2026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FD1631-6749-4027-9415-B72D163BBD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60471" y="2297695"/>
            <a:ext cx="9071059" cy="2767600"/>
          </a:xfrm>
        </p:spPr>
        <p:txBody>
          <a:bodyPr anchor="ctr"/>
          <a:lstStyle>
            <a:lvl1pPr marL="0" indent="0" algn="ctr">
              <a:buNone/>
              <a:defRPr sz="6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610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4/12/2026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014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D748D9-6073-DA29-847A-6A6C39D6A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3" t="45170" r="17078" b="17468"/>
          <a:stretch/>
        </p:blipFill>
        <p:spPr>
          <a:xfrm rot="10800000">
            <a:off x="-2" y="0"/>
            <a:ext cx="6300593" cy="23047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</a:extLst>
          </p:cNvPr>
          <p:cNvGrpSpPr/>
          <p:nvPr userDrawn="1"/>
        </p:nvGrpSpPr>
        <p:grpSpPr>
          <a:xfrm>
            <a:off x="11613628" y="319274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41695A2-5AD2-67EB-7D51-A56C0DCF1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0772" y="1793289"/>
            <a:ext cx="3010925" cy="3373515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80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423228AD-A556-C433-B2EA-87D97B6FF6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02975" y="3086826"/>
            <a:ext cx="5667049" cy="2079978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47038-27D1-FF6B-7831-F79C0B103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2" t="45170" r="19778" b="17468"/>
          <a:stretch/>
        </p:blipFill>
        <p:spPr>
          <a:xfrm>
            <a:off x="6096001" y="4549953"/>
            <a:ext cx="6096000" cy="23047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392963-F9C3-8CCC-D239-15D7A4074039}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02030E-DB17-B78E-57D1-2DE77370C0A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8C2D1A-F468-13E2-E0B2-A616C5D32D07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6D1E3C-605D-AD1A-9356-148E871C2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2976" y="1793289"/>
            <a:ext cx="5658458" cy="1127125"/>
          </a:xfrm>
        </p:spPr>
        <p:txBody>
          <a:bodyPr lIns="0" tIns="0" rIns="0" b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cap="all" baseline="0">
                <a:solidFill>
                  <a:schemeClr val="bg1"/>
                </a:solidFill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06031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ED748D9-6073-DA29-847A-6A6C39D6A6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3" t="45170" r="17078" b="17468"/>
          <a:stretch/>
        </p:blipFill>
        <p:spPr>
          <a:xfrm rot="10800000">
            <a:off x="-2" y="0"/>
            <a:ext cx="6300593" cy="23047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</a:extLst>
          </p:cNvPr>
          <p:cNvGrpSpPr/>
          <p:nvPr userDrawn="1"/>
        </p:nvGrpSpPr>
        <p:grpSpPr>
          <a:xfrm>
            <a:off x="11613628" y="319274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C41695A2-5AD2-67EB-7D51-A56C0DCF14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0925" y="1582977"/>
            <a:ext cx="3978939" cy="1946607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80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547038-27D1-FF6B-7831-F79C0B1035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41000"/>
          </a:blip>
          <a:srcRect l="-222" t="45170" r="19778" b="17468"/>
          <a:stretch/>
        </p:blipFill>
        <p:spPr>
          <a:xfrm>
            <a:off x="6096001" y="4549953"/>
            <a:ext cx="6096000" cy="23047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392963-F9C3-8CCC-D239-15D7A4074039}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02030E-DB17-B78E-57D1-2DE77370C0A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78C2D1A-F468-13E2-E0B2-A616C5D32D07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6D1E3C-605D-AD1A-9356-148E871C2D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39512" y="2347118"/>
            <a:ext cx="5161563" cy="2304791"/>
          </a:xfrm>
        </p:spPr>
        <p:txBody>
          <a:bodyPr lIns="0" tIns="0" rIns="0" bIns="0" anchor="ctr"/>
          <a:lstStyle>
            <a:lvl1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8000" cap="all" spc="-15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cap="all" baseline="0">
                <a:solidFill>
                  <a:schemeClr val="bg1"/>
                </a:solidFill>
              </a:defRPr>
            </a:lvl2pPr>
            <a:lvl3pPr marL="914400" indent="0">
              <a:buNone/>
              <a:defRPr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D7BC5E0-03EB-A193-1303-34484219ED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2614" y="5010341"/>
            <a:ext cx="9501187" cy="1139447"/>
          </a:xfrm>
        </p:spPr>
        <p:txBody>
          <a:bodyPr/>
          <a:lstStyle>
            <a:lvl1pPr marL="0" indent="0" algn="ctr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6454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32" y="608075"/>
            <a:ext cx="10061455" cy="644653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20827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Picture Placeholder 11" descr="picture placeholder">
            <a:extLst>
              <a:ext uri="{FF2B5EF4-FFF2-40B4-BE49-F238E27FC236}">
                <a16:creationId xmlns:a16="http://schemas.microsoft.com/office/drawing/2014/main" id="{BDEA8563-2200-B57E-810F-41DD854A672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90863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D97174A-CD7A-C701-0CE9-02D5F895E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0864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630D9652-C4A0-E049-3F65-924827826F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88558" y="1481328"/>
            <a:ext cx="2939694" cy="322783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99B6060F-8C38-5C36-BCF1-620E2F4AF9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8559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61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Picture,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2084" y="890015"/>
            <a:ext cx="3091684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"/>
            <a:ext cx="4785234" cy="685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6834" y="3438143"/>
            <a:ext cx="3439598" cy="2631523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803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007489C8-C2F6-7874-81E6-FAF3CB72CD3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82575" y="1634085"/>
            <a:ext cx="2941845" cy="319125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9075" y="560048"/>
            <a:ext cx="4622471" cy="2384319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A41ABB58-FB44-EE86-1061-E95F873917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79076" y="3089598"/>
            <a:ext cx="3577916" cy="49377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 cap="all" baseline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9076" y="3631142"/>
            <a:ext cx="2721367" cy="2631523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8C33102-C0D9-31A0-A7A1-2BAC395320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5640" y="5285084"/>
            <a:ext cx="3095716" cy="93929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93024" y="1634086"/>
            <a:ext cx="2941845" cy="319125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F5D171A2-DD04-FA64-A705-BE5D0C937E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6088" y="5285084"/>
            <a:ext cx="3095716" cy="93929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905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l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20493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D1BC8852-D44A-D95C-9A79-F92DD4EC2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2131" y="425139"/>
            <a:ext cx="3164770" cy="2403406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16" name="Text Placeholder 20">
            <a:extLst>
              <a:ext uri="{FF2B5EF4-FFF2-40B4-BE49-F238E27FC236}">
                <a16:creationId xmlns:a16="http://schemas.microsoft.com/office/drawing/2014/main" id="{08E62040-BF32-845C-9224-98B69005FCF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42130" y="3075681"/>
            <a:ext cx="3164764" cy="1376398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11" descr="picture placeholder">
            <a:extLst>
              <a:ext uri="{FF2B5EF4-FFF2-40B4-BE49-F238E27FC236}">
                <a16:creationId xmlns:a16="http://schemas.microsoft.com/office/drawing/2014/main" id="{7D19173E-BF72-7982-B9A1-FE487C1188D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42131" y="4721601"/>
            <a:ext cx="3522392" cy="21363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11" descr="picture placeholder">
            <a:extLst>
              <a:ext uri="{FF2B5EF4-FFF2-40B4-BE49-F238E27FC236}">
                <a16:creationId xmlns:a16="http://schemas.microsoft.com/office/drawing/2014/main" id="{D51C203A-3A92-6BC5-A236-DBB70B517E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1959" y="1"/>
            <a:ext cx="3925538" cy="2933008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11" descr="picture placeholder">
            <a:extLst>
              <a:ext uri="{FF2B5EF4-FFF2-40B4-BE49-F238E27FC236}">
                <a16:creationId xmlns:a16="http://schemas.microsoft.com/office/drawing/2014/main" id="{BA8C2200-B8F4-7A2E-4F97-B31B53D38A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21959" y="3082045"/>
            <a:ext cx="2262279" cy="1465065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11" descr="picture placeholder">
            <a:extLst>
              <a:ext uri="{FF2B5EF4-FFF2-40B4-BE49-F238E27FC236}">
                <a16:creationId xmlns:a16="http://schemas.microsoft.com/office/drawing/2014/main" id="{6290D66C-EBB5-C620-E71D-0FBB89C557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21959" y="4721601"/>
            <a:ext cx="2262279" cy="213639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11" descr="picture placeholder">
            <a:extLst>
              <a:ext uri="{FF2B5EF4-FFF2-40B4-BE49-F238E27FC236}">
                <a16:creationId xmlns:a16="http://schemas.microsoft.com/office/drawing/2014/main" id="{4AAF9077-F4CB-6EB4-F15E-CA235E89EBD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96534" y="335197"/>
            <a:ext cx="2301704" cy="259781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11" descr="picture placeholder">
            <a:extLst>
              <a:ext uri="{FF2B5EF4-FFF2-40B4-BE49-F238E27FC236}">
                <a16:creationId xmlns:a16="http://schemas.microsoft.com/office/drawing/2014/main" id="{720F3E71-0F7F-4FA9-5236-34EDD2EEC73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37475" y="3082045"/>
            <a:ext cx="4854525" cy="2978479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91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Second Option">
    <p:bg bwMode="grayWhite">
      <p:bgPr>
        <a:gradFill flip="none" rotWithShape="1">
          <a:gsLst>
            <a:gs pos="0">
              <a:schemeClr val="tx2">
                <a:lumMod val="50000"/>
              </a:schemeClr>
            </a:gs>
            <a:gs pos="34000">
              <a:schemeClr val="tx2"/>
            </a:gs>
            <a:gs pos="66000">
              <a:schemeClr val="tx2">
                <a:lumMod val="75000"/>
              </a:schemeClr>
            </a:gs>
            <a:gs pos="97000">
              <a:schemeClr val="tx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-Shape 9">
            <a:extLst>
              <a:ext uri="{FF2B5EF4-FFF2-40B4-BE49-F238E27FC236}">
                <a16:creationId xmlns:a16="http://schemas.microsoft.com/office/drawing/2014/main" id="{13412040-642F-40C5-8AB5-C0E8D41B481B}"/>
              </a:ext>
            </a:extLst>
          </p:cNvPr>
          <p:cNvSpPr/>
          <p:nvPr userDrawn="1"/>
        </p:nvSpPr>
        <p:spPr>
          <a:xfrm flipV="1">
            <a:off x="870090" y="709300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 title="Side bar">
            <a:extLst>
              <a:ext uri="{FF2B5EF4-FFF2-40B4-BE49-F238E27FC236}">
                <a16:creationId xmlns:a16="http://schemas.microsoft.com/office/drawing/2014/main" id="{BADD331D-DA8D-4D47-A2BB-F4875FDB16A4}"/>
              </a:ext>
            </a:extLst>
          </p:cNvPr>
          <p:cNvSpPr/>
          <p:nvPr userDrawn="1"/>
        </p:nvSpPr>
        <p:spPr>
          <a:xfrm rot="5400000">
            <a:off x="5791174" y="457175"/>
            <a:ext cx="609651" cy="121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7977" y="1151796"/>
            <a:ext cx="9504485" cy="3007447"/>
          </a:xfrm>
        </p:spPr>
        <p:txBody>
          <a:bodyPr anchor="ctr" anchorCtr="0">
            <a:noAutofit/>
          </a:bodyPr>
          <a:lstStyle>
            <a:lvl1pPr algn="ctr">
              <a:defRPr sz="6600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7977" y="4897053"/>
            <a:ext cx="950448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4/12/2026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68D376A1-CC76-4C90-B2CF-F89EA13E7942}"/>
              </a:ext>
            </a:extLst>
          </p:cNvPr>
          <p:cNvSpPr/>
          <p:nvPr userDrawn="1"/>
        </p:nvSpPr>
        <p:spPr>
          <a:xfrm rot="10800000" flipV="1">
            <a:off x="8549910" y="1820273"/>
            <a:ext cx="2772000" cy="2772000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B5516E7A-AEB0-4772-8098-8B0F8B5F1126}"/>
              </a:ext>
            </a:extLst>
          </p:cNvPr>
          <p:cNvSpPr/>
          <p:nvPr userDrawn="1"/>
        </p:nvSpPr>
        <p:spPr>
          <a:xfrm flipV="1">
            <a:off x="752858" y="609652"/>
            <a:ext cx="3152309" cy="3007448"/>
          </a:xfrm>
          <a:prstGeom prst="corner">
            <a:avLst>
              <a:gd name="adj1" fmla="val 6089"/>
              <a:gd name="adj2" fmla="val 6769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E864F603-D3F0-4241-9005-3F6C3BD62BEF}"/>
              </a:ext>
            </a:extLst>
          </p:cNvPr>
          <p:cNvSpPr/>
          <p:nvPr userDrawn="1"/>
        </p:nvSpPr>
        <p:spPr>
          <a:xfrm flipH="1">
            <a:off x="8286317" y="1685653"/>
            <a:ext cx="3152309" cy="3007448"/>
          </a:xfrm>
          <a:prstGeom prst="corner">
            <a:avLst>
              <a:gd name="adj1" fmla="val 6089"/>
              <a:gd name="adj2" fmla="val 6442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3350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8004" y="890011"/>
            <a:ext cx="10963996" cy="517051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F9F0849-FB1F-B511-68E2-73CBF63D60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3196" y="649990"/>
            <a:ext cx="10126933" cy="425138"/>
          </a:xfrm>
        </p:spPr>
        <p:txBody>
          <a:bodyPr lIns="0" tIns="0" rIns="0" bIns="0" anchor="t"/>
          <a:lstStyle>
            <a:lvl1pPr algn="l">
              <a:lnSpc>
                <a:spcPct val="75000"/>
              </a:lnSpc>
              <a:defRPr sz="4800" b="0" i="0" spc="-15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27A013-657B-B1EA-05D7-FCFD2EA6E6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2406" y="5856042"/>
            <a:ext cx="10126918" cy="425138"/>
          </a:xfrm>
        </p:spPr>
        <p:txBody>
          <a:bodyPr lIns="0" tIns="0" rIns="0" bIns="0"/>
          <a:lstStyle>
            <a:lvl1pPr marL="0" indent="0" algn="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480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</a:defRPr>
            </a:lvl1pPr>
            <a:lvl2pPr marL="4572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2pPr>
            <a:lvl3pPr marL="9144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3pPr>
            <a:lvl4pPr marL="13716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4pPr>
            <a:lvl5pPr marL="1828800" indent="0">
              <a:buNone/>
              <a:defRPr spc="-150">
                <a:solidFill>
                  <a:schemeClr val="bg1"/>
                </a:solidFill>
                <a:latin typeface="MS PMincho" panose="02020600040205080304" pitchFamily="18" charset="-128"/>
                <a:ea typeface="MS PMincho" panose="02020600040205080304" pitchFamily="18" charset="-128"/>
              </a:defRPr>
            </a:lvl5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74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Picture,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2084" y="890015"/>
            <a:ext cx="3091684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cap="all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20826" y="1"/>
            <a:ext cx="4785234" cy="6858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1F475-EF10-D813-0860-75BE8B40BF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36835" y="3429000"/>
            <a:ext cx="3439596" cy="434975"/>
          </a:xfrm>
        </p:spPr>
        <p:txBody>
          <a:bodyPr lIns="0" r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36834" y="4083247"/>
            <a:ext cx="3439598" cy="2040209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586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tex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9581" y="2160494"/>
            <a:ext cx="6058564" cy="4697507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6150" y="596200"/>
            <a:ext cx="4758948" cy="1938529"/>
          </a:xfrm>
        </p:spPr>
        <p:txBody>
          <a:bodyPr lIns="0" tIns="0" rIns="0" bIns="0" anchor="b"/>
          <a:lstStyle>
            <a:lvl1pPr algn="l">
              <a:lnSpc>
                <a:spcPct val="75000"/>
              </a:lnSpc>
              <a:defRPr sz="4800" b="0" i="0" spc="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BEAF734-7706-B3C3-A222-4374E6E42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04041" y="900724"/>
            <a:ext cx="3439597" cy="2392155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75745" y="3292881"/>
            <a:ext cx="2967893" cy="2238343"/>
          </a:xfrm>
        </p:spPr>
        <p:txBody>
          <a:bodyPr lIns="0" tIns="0" rIns="0" bIns="0"/>
          <a:lstStyle>
            <a:lvl1pPr marL="2857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7429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1200150" indent="-2857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5430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2000250" indent="-171450">
              <a:buClr>
                <a:schemeClr val="bg1"/>
              </a:buClr>
              <a:buFont typeface="Courier New" panose="02070309020205020404" pitchFamily="49" charset="0"/>
              <a:buChar char="o"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7E41109A-8BEA-FEB0-7ED8-F6C1DB5D4B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4041" y="5703628"/>
            <a:ext cx="3523517" cy="355422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j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19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with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032" y="608075"/>
            <a:ext cx="10061455" cy="644653"/>
          </a:xfrm>
        </p:spPr>
        <p:txBody>
          <a:bodyPr lIns="0" tIns="0" rIns="0" bIns="0" anchor="ctr"/>
          <a:lstStyle>
            <a:lvl1pPr algn="l">
              <a:lnSpc>
                <a:spcPct val="75000"/>
              </a:lnSpc>
              <a:defRPr sz="4800" b="0" i="0" cap="all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27C4070-4CFF-FDA7-C0F7-167D09EE792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73710" y="1288398"/>
            <a:ext cx="10071100" cy="466725"/>
          </a:xfrm>
        </p:spPr>
        <p:txBody>
          <a:bodyPr lIns="0" rIns="0"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 cap="all" baseline="0">
                <a:solidFill>
                  <a:schemeClr val="bg1"/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bg1"/>
                </a:solidFill>
              </a:defRPr>
            </a:lvl3pPr>
            <a:lvl4pPr marL="1371600" indent="0">
              <a:buNone/>
              <a:defRPr sz="1400" cap="all" baseline="0">
                <a:solidFill>
                  <a:schemeClr val="bg1"/>
                </a:solidFill>
              </a:defRPr>
            </a:lvl4pPr>
            <a:lvl5pPr marL="1828800" indent="0">
              <a:buNone/>
              <a:defRPr sz="140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00853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BABDA1A4-3206-A325-2576-C4DB8737BB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783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Picture Placeholder 11" descr="picture placeholder">
            <a:extLst>
              <a:ext uri="{FF2B5EF4-FFF2-40B4-BE49-F238E27FC236}">
                <a16:creationId xmlns:a16="http://schemas.microsoft.com/office/drawing/2014/main" id="{6056702D-014D-8146-A1CF-42D52C1D1B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42912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D97174A-CD7A-C701-0CE9-02D5F895EF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42917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Picture Placeholder 11" descr="picture placeholder">
            <a:extLst>
              <a:ext uri="{FF2B5EF4-FFF2-40B4-BE49-F238E27FC236}">
                <a16:creationId xmlns:a16="http://schemas.microsoft.com/office/drawing/2014/main" id="{1AE62733-AF33-D10E-D484-04859AC2A44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03793" y="1954306"/>
            <a:ext cx="2939694" cy="2754854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99B6060F-8C38-5C36-BCF1-620E2F4AF90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3798" y="5138927"/>
            <a:ext cx="2939689" cy="921596"/>
          </a:xfrm>
        </p:spPr>
        <p:txBody>
          <a:bodyPr lIns="0" tIns="0" rIns="0" bIns="0"/>
          <a:lstStyle>
            <a:lvl1pPr marL="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1pPr>
            <a:lvl2pPr marL="4572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>
              <a:buClr>
                <a:schemeClr val="bg1"/>
              </a:buClr>
              <a:buFont typeface="Courier New" panose="02070309020205020404" pitchFamily="49" charset="0"/>
              <a:buNone/>
              <a:defRPr sz="14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757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91152F-5BDA-D61B-1CCF-A86EFB6F5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2370" y="613839"/>
            <a:ext cx="4833725" cy="1713677"/>
          </a:xfrm>
        </p:spPr>
        <p:txBody>
          <a:bodyPr lIns="0" tIns="0" rIns="0" bIns="0" anchor="t"/>
          <a:lstStyle>
            <a:lvl1pPr algn="l">
              <a:lnSpc>
                <a:spcPct val="75000"/>
              </a:lnSpc>
              <a:defRPr sz="4800" b="0" i="0" spc="-150" baseline="0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r>
              <a:rPr lang="en-US" dirty="0"/>
              <a:t>Add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22E8A7-C256-4D0D-38F5-744CC21A3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613628" y="335197"/>
            <a:ext cx="89941" cy="314793"/>
            <a:chOff x="5538866" y="1851285"/>
            <a:chExt cx="89941" cy="314793"/>
          </a:xfrm>
          <a:solidFill>
            <a:schemeClr val="bg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194A7E3-B379-7E79-0952-AF4C6A614000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16CD3AC-CC76-8555-8E6F-C480301CF8B9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24A05F7-5B34-541E-2738-B83DA06E5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658599" y="890016"/>
            <a:ext cx="0" cy="51705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9BB1C6E-F2CD-1DED-4142-D52223351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0436" y="6223933"/>
            <a:ext cx="89941" cy="314793"/>
            <a:chOff x="5538866" y="1851285"/>
            <a:chExt cx="89941" cy="314793"/>
          </a:xfrm>
          <a:noFill/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2674DE-70B7-1DB1-C9EA-ECDEDE00980F}"/>
                </a:ext>
              </a:extLst>
            </p:cNvPr>
            <p:cNvSpPr/>
            <p:nvPr userDrawn="1"/>
          </p:nvSpPr>
          <p:spPr>
            <a:xfrm>
              <a:off x="5538866" y="1851285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3A17F-5078-CA09-1C2A-A278DF540EB2}"/>
                </a:ext>
              </a:extLst>
            </p:cNvPr>
            <p:cNvSpPr/>
            <p:nvPr userDrawn="1"/>
          </p:nvSpPr>
          <p:spPr>
            <a:xfrm>
              <a:off x="5538866" y="2076137"/>
              <a:ext cx="89941" cy="89941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A4E705D-525A-81AA-338A-E8C4405FA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2009849" y="3308393"/>
            <a:ext cx="5170509" cy="333752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  <a:latin typeface="+mn-lt"/>
                <a:ea typeface="Dotum" panose="020B0600000101010101" pitchFamily="34" charset="-127"/>
                <a:cs typeface="Mangal" panose="02040503050203030202" pitchFamily="18" charset="0"/>
              </a:defRPr>
            </a:lvl1pPr>
          </a:lstStyle>
          <a:p>
            <a:r>
              <a:rPr lang="en-US" dirty="0"/>
              <a:t>Click to add Footer</a:t>
            </a:r>
          </a:p>
        </p:txBody>
      </p:sp>
      <p:sp>
        <p:nvSpPr>
          <p:cNvPr id="2" name="Picture Placeholder 11" descr="picture placeholder">
            <a:extLst>
              <a:ext uri="{FF2B5EF4-FFF2-40B4-BE49-F238E27FC236}">
                <a16:creationId xmlns:a16="http://schemas.microsoft.com/office/drawing/2014/main" id="{C74EC289-9E3B-2A85-FFCE-107B0E3B58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4441" y="2187388"/>
            <a:ext cx="5863703" cy="4670613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ea typeface="Dotum" panose="020B0600000101010101" pitchFamily="34" charset="-12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BEAF734-7706-B3C3-A222-4374E6E420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3448" y="3156285"/>
            <a:ext cx="3733521" cy="3292500"/>
          </a:xfrm>
        </p:spPr>
        <p:txBody>
          <a:bodyPr lIns="0" tIns="0" rIns="0" bIns="0"/>
          <a:lstStyle>
            <a:lvl1pPr marL="0" indent="0" algn="l">
              <a:buClr>
                <a:schemeClr val="bg1"/>
              </a:buClr>
              <a:buFont typeface="Courier New" panose="02070309020205020404" pitchFamily="49" charset="0"/>
              <a:buNone/>
              <a:defRPr sz="4800" b="0" i="0" u="sng">
                <a:solidFill>
                  <a:schemeClr val="accent1"/>
                </a:solidFill>
                <a:latin typeface="+mj-lt"/>
                <a:cs typeface="Mangal" panose="02040503050203030202" pitchFamily="18" charset="0"/>
              </a:defRPr>
            </a:lvl1pPr>
            <a:lvl2pPr marL="4572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2pPr>
            <a:lvl3pPr marL="9144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3pPr>
            <a:lvl4pPr marL="13716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4pPr>
            <a:lvl5pPr marL="1828800" indent="0" algn="l">
              <a:buClr>
                <a:schemeClr val="bg1"/>
              </a:buClr>
              <a:buFont typeface="Courier New" panose="02070309020205020404" pitchFamily="49" charset="0"/>
              <a:buNone/>
              <a:defRPr sz="3200" b="0" i="0">
                <a:solidFill>
                  <a:schemeClr val="bg1"/>
                </a:solidFill>
                <a:latin typeface="+mn-lt"/>
                <a:cs typeface="Mangal" panose="02040503050203030202" pitchFamily="18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A1792EFA-4352-DAB4-158E-53F26C8A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8350" y="6243403"/>
            <a:ext cx="720499" cy="279400"/>
          </a:xfrm>
        </p:spPr>
        <p:txBody>
          <a:bodyPr/>
          <a:lstStyle>
            <a:lvl1pPr algn="ctr">
              <a:defRPr sz="2800" b="1" i="1">
                <a:solidFill>
                  <a:schemeClr val="bg1"/>
                </a:solidFill>
                <a:latin typeface="+mj-lt"/>
                <a:ea typeface="MS PMincho" panose="02020600040205080304" pitchFamily="18" charset="-128"/>
                <a:cs typeface="Mangal" panose="02040503050203030202" pitchFamily="18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284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33">
            <a:extLst>
              <a:ext uri="{FF2B5EF4-FFF2-40B4-BE49-F238E27FC236}">
                <a16:creationId xmlns:a16="http://schemas.microsoft.com/office/drawing/2014/main" id="{4D81E37E-7366-D88D-83B8-BBA577CA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7686" y="106446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pic>
        <p:nvPicPr>
          <p:cNvPr id="12" name="Shape 31">
            <a:extLst>
              <a:ext uri="{FF2B5EF4-FFF2-40B4-BE49-F238E27FC236}">
                <a16:creationId xmlns:a16="http://schemas.microsoft.com/office/drawing/2014/main" id="{A2E096B7-3B4F-355B-58E5-41784AC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284315" y="3984454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2" y="731520"/>
            <a:ext cx="5029200" cy="329184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cxnSp>
        <p:nvCxnSpPr>
          <p:cNvPr id="24" name="Straight Connector 2">
            <a:extLst>
              <a:ext uri="{FF2B5EF4-FFF2-40B4-BE49-F238E27FC236}">
                <a16:creationId xmlns:a16="http://schemas.microsoft.com/office/drawing/2014/main" id="{F1FCCFDB-D985-4322-AC87-F69214893708}"/>
              </a:ext>
            </a:extLst>
          </p:cNvPr>
          <p:cNvCxnSpPr/>
          <p:nvPr userDrawn="1"/>
        </p:nvCxnSpPr>
        <p:spPr>
          <a:xfrm>
            <a:off x="1168533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0894" y="4172084"/>
            <a:ext cx="491259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47" name="Content placeholder 47">
            <a:extLst>
              <a:ext uri="{FF2B5EF4-FFF2-40B4-BE49-F238E27FC236}">
                <a16:creationId xmlns:a16="http://schemas.microsoft.com/office/drawing/2014/main" id="{0FFAAB58-ABE4-41AC-B94E-432936CE030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742557" y="821836"/>
            <a:ext cx="4405503" cy="5066346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9ECA281C-F2CB-AE9D-DCD6-F94D3FEE2E67}"/>
              </a:ext>
            </a:extLst>
          </p:cNvPr>
          <p:cNvSpPr/>
          <p:nvPr userDrawn="1"/>
        </p:nvSpPr>
        <p:spPr>
          <a:xfrm>
            <a:off x="7441324" y="5568778"/>
            <a:ext cx="829927" cy="949454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158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5518B595-5A04-0768-52B1-73F11E475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429000"/>
            <a:ext cx="4206240" cy="237744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3CCCCFD-E0FE-BDB7-CF9D-FCA345E6BA55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5394325" y="3429000"/>
            <a:ext cx="3475038" cy="2378075"/>
          </a:xfrm>
        </p:spPr>
        <p:txBody>
          <a:bodyPr anchor="ctr"/>
          <a:lstStyle>
            <a:lvl1pPr marL="347472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reeform: Shape 4">
            <a:extLst>
              <a:ext uri="{FF2B5EF4-FFF2-40B4-BE49-F238E27FC236}">
                <a16:creationId xmlns:a16="http://schemas.microsoft.com/office/drawing/2014/main" id="{AE722AFD-22D7-4BD8-B055-3867C3800E16}"/>
              </a:ext>
            </a:extLst>
          </p:cNvPr>
          <p:cNvSpPr/>
          <p:nvPr userDrawn="1"/>
        </p:nvSpPr>
        <p:spPr>
          <a:xfrm>
            <a:off x="6282845" y="525294"/>
            <a:ext cx="1913128" cy="214008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D0355E4-3980-42A9-9376-74163520D39D}"/>
              </a:ext>
            </a:extLst>
          </p:cNvPr>
          <p:cNvSpPr/>
          <p:nvPr userDrawn="1"/>
        </p:nvSpPr>
        <p:spPr>
          <a:xfrm>
            <a:off x="8375472" y="496110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D430ED-A815-4274-966C-8192C4230569}"/>
              </a:ext>
            </a:extLst>
          </p:cNvPr>
          <p:cNvSpPr/>
          <p:nvPr userDrawn="1"/>
        </p:nvSpPr>
        <p:spPr>
          <a:xfrm>
            <a:off x="9403474" y="2310314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0B88ADED-0863-78D3-7710-E131932E965F}"/>
              </a:ext>
            </a:extLst>
          </p:cNvPr>
          <p:cNvSpPr/>
          <p:nvPr userDrawn="1"/>
        </p:nvSpPr>
        <p:spPr>
          <a:xfrm>
            <a:off x="10460480" y="505838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8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8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2435EB1-8BEE-9EEE-D9E4-E53D56B7E09C}"/>
              </a:ext>
            </a:extLst>
          </p:cNvPr>
          <p:cNvSpPr/>
          <p:nvPr userDrawn="1"/>
        </p:nvSpPr>
        <p:spPr>
          <a:xfrm>
            <a:off x="11498097" y="2436654"/>
            <a:ext cx="698022" cy="1868948"/>
          </a:xfrm>
          <a:custGeom>
            <a:avLst/>
            <a:gdLst>
              <a:gd name="connsiteX0" fmla="*/ 698022 w 698022"/>
              <a:gd name="connsiteY0" fmla="*/ 0 h 1868948"/>
              <a:gd name="connsiteX1" fmla="*/ 698022 w 698022"/>
              <a:gd name="connsiteY1" fmla="*/ 1868948 h 1868948"/>
              <a:gd name="connsiteX2" fmla="*/ 0 w 698022"/>
              <a:gd name="connsiteY2" fmla="*/ 1477709 h 1868948"/>
              <a:gd name="connsiteX3" fmla="*/ 0 w 698022"/>
              <a:gd name="connsiteY3" fmla="*/ 397939 h 1868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022" h="1868948">
                <a:moveTo>
                  <a:pt x="698022" y="0"/>
                </a:moveTo>
                <a:lnTo>
                  <a:pt x="698022" y="1868948"/>
                </a:lnTo>
                <a:lnTo>
                  <a:pt x="0" y="1477709"/>
                </a:lnTo>
                <a:lnTo>
                  <a:pt x="0" y="3979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2692688E-3654-181E-6244-F2CED7612746}"/>
              </a:ext>
            </a:extLst>
          </p:cNvPr>
          <p:cNvSpPr/>
          <p:nvPr userDrawn="1"/>
        </p:nvSpPr>
        <p:spPr>
          <a:xfrm>
            <a:off x="10460480" y="4114794"/>
            <a:ext cx="1731521" cy="2159541"/>
          </a:xfrm>
          <a:custGeom>
            <a:avLst/>
            <a:gdLst>
              <a:gd name="connsiteX0" fmla="*/ 953758 w 1731521"/>
              <a:gd name="connsiteY0" fmla="*/ 0 h 2159541"/>
              <a:gd name="connsiteX1" fmla="*/ 1731521 w 1731521"/>
              <a:gd name="connsiteY1" fmla="*/ 438909 h 2159541"/>
              <a:gd name="connsiteX2" fmla="*/ 1731521 w 1731521"/>
              <a:gd name="connsiteY2" fmla="*/ 1724629 h 2159541"/>
              <a:gd name="connsiteX3" fmla="*/ 956364 w 1731521"/>
              <a:gd name="connsiteY3" fmla="*/ 2159541 h 2159541"/>
              <a:gd name="connsiteX4" fmla="*/ 0 w 1731521"/>
              <a:gd name="connsiteY4" fmla="*/ 1623503 h 2159541"/>
              <a:gd name="connsiteX5" fmla="*/ 0 w 1731521"/>
              <a:gd name="connsiteY5" fmla="*/ 543733 h 2159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1521" h="2159541">
                <a:moveTo>
                  <a:pt x="953758" y="0"/>
                </a:moveTo>
                <a:lnTo>
                  <a:pt x="1731521" y="438909"/>
                </a:lnTo>
                <a:lnTo>
                  <a:pt x="1731521" y="1724629"/>
                </a:lnTo>
                <a:lnTo>
                  <a:pt x="956364" y="2159541"/>
                </a:lnTo>
                <a:lnTo>
                  <a:pt x="0" y="1623503"/>
                </a:lnTo>
                <a:lnTo>
                  <a:pt x="0" y="543733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B1A7E0-D0BF-7FCA-D296-94BFC0D611C5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AC10D1-DF42-8734-0793-84312B963E6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4C8F37E-3F74-F3FA-C9D8-7083DF2BBECC}"/>
              </a:ext>
            </a:extLst>
          </p:cNvPr>
          <p:cNvSpPr/>
          <p:nvPr userDrawn="1"/>
        </p:nvSpPr>
        <p:spPr>
          <a:xfrm>
            <a:off x="7325349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B905CE6-1C2F-E053-4D14-6B86F4EFDC10}"/>
              </a:ext>
            </a:extLst>
          </p:cNvPr>
          <p:cNvSpPr/>
          <p:nvPr userDrawn="1"/>
        </p:nvSpPr>
        <p:spPr>
          <a:xfrm>
            <a:off x="9416816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12">
            <a:extLst>
              <a:ext uri="{FF2B5EF4-FFF2-40B4-BE49-F238E27FC236}">
                <a16:creationId xmlns:a16="http://schemas.microsoft.com/office/drawing/2014/main" id="{0B2D3BF4-495E-23C2-9911-15BC9E0D8EA7}"/>
              </a:ext>
            </a:extLst>
          </p:cNvPr>
          <p:cNvSpPr/>
          <p:nvPr userDrawn="1"/>
        </p:nvSpPr>
        <p:spPr>
          <a:xfrm>
            <a:off x="1571157" y="505838"/>
            <a:ext cx="1913128" cy="215954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2629C19-89EB-BC19-9230-7F7675E16EFF}"/>
              </a:ext>
            </a:extLst>
          </p:cNvPr>
          <p:cNvSpPr/>
          <p:nvPr userDrawn="1"/>
        </p:nvSpPr>
        <p:spPr>
          <a:xfrm>
            <a:off x="521034" y="0"/>
            <a:ext cx="1911968" cy="866964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789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28">
          <p15:clr>
            <a:srgbClr val="FBAE40"/>
          </p15:clr>
        </p15:guide>
        <p15:guide id="2" pos="5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8464" y="731520"/>
            <a:ext cx="5029200" cy="3291840"/>
          </a:xfrm>
        </p:spPr>
        <p:txBody>
          <a:bodyPr anchor="b">
            <a:norm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17336" y="4172084"/>
            <a:ext cx="4910328" cy="10058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2" name="Freeform: Shape 5">
            <a:extLst>
              <a:ext uri="{FF2B5EF4-FFF2-40B4-BE49-F238E27FC236}">
                <a16:creationId xmlns:a16="http://schemas.microsoft.com/office/drawing/2014/main" id="{B17C1EC9-3787-8D41-B5F1-BF16FD5C7ACB}"/>
              </a:ext>
            </a:extLst>
          </p:cNvPr>
          <p:cNvSpPr/>
          <p:nvPr userDrawn="1"/>
        </p:nvSpPr>
        <p:spPr>
          <a:xfrm>
            <a:off x="3843559" y="722518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Freeform: Shape 6">
            <a:extLst>
              <a:ext uri="{FF2B5EF4-FFF2-40B4-BE49-F238E27FC236}">
                <a16:creationId xmlns:a16="http://schemas.microsoft.com/office/drawing/2014/main" id="{E945D8B2-8BED-B43F-8D56-AB19D0D29970}"/>
              </a:ext>
            </a:extLst>
          </p:cNvPr>
          <p:cNvSpPr/>
          <p:nvPr userDrawn="1"/>
        </p:nvSpPr>
        <p:spPr>
          <a:xfrm>
            <a:off x="1223929" y="1436914"/>
            <a:ext cx="2857005" cy="326977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 noProof="0" dirty="0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3853EA5E-735A-20F3-684A-C0AD030EC2D4}"/>
              </a:ext>
            </a:extLst>
          </p:cNvPr>
          <p:cNvSpPr/>
          <p:nvPr userDrawn="1"/>
        </p:nvSpPr>
        <p:spPr>
          <a:xfrm>
            <a:off x="758702" y="3457554"/>
            <a:ext cx="1208037" cy="1381756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75DB4848-0824-8316-ED27-44DF37AD6F3D}"/>
              </a:ext>
            </a:extLst>
          </p:cNvPr>
          <p:cNvSpPr/>
          <p:nvPr userDrawn="1"/>
        </p:nvSpPr>
        <p:spPr>
          <a:xfrm>
            <a:off x="2917915" y="4662164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cxnSp>
        <p:nvCxnSpPr>
          <p:cNvPr id="7" name="Straight Connector 2">
            <a:extLst>
              <a:ext uri="{FF2B5EF4-FFF2-40B4-BE49-F238E27FC236}">
                <a16:creationId xmlns:a16="http://schemas.microsoft.com/office/drawing/2014/main" id="{8784B377-2FE4-4091-C29F-46938ECFA73E}"/>
              </a:ext>
            </a:extLst>
          </p:cNvPr>
          <p:cNvCxnSpPr/>
          <p:nvPr userDrawn="1"/>
        </p:nvCxnSpPr>
        <p:spPr>
          <a:xfrm>
            <a:off x="5998709" y="4172084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826680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820F9CA-E84D-E159-524A-398712EC6AFE}"/>
              </a:ext>
            </a:extLst>
          </p:cNvPr>
          <p:cNvGrpSpPr/>
          <p:nvPr userDrawn="1"/>
        </p:nvGrpSpPr>
        <p:grpSpPr>
          <a:xfrm>
            <a:off x="879765" y="-10376"/>
            <a:ext cx="10794247" cy="1864808"/>
            <a:chOff x="879765" y="-10376"/>
            <a:chExt cx="10794247" cy="1864808"/>
          </a:xfrm>
        </p:grpSpPr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7674207A-3643-0D40-E3B5-F11FCACBAA74}"/>
                </a:ext>
              </a:extLst>
            </p:cNvPr>
            <p:cNvSpPr/>
            <p:nvPr/>
          </p:nvSpPr>
          <p:spPr>
            <a:xfrm>
              <a:off x="8893126" y="35193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9619B847-88FE-63C2-96AC-161C08F5934F}"/>
                </a:ext>
              </a:extLst>
            </p:cNvPr>
            <p:cNvSpPr/>
            <p:nvPr/>
          </p:nvSpPr>
          <p:spPr>
            <a:xfrm>
              <a:off x="5985740" y="345168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28172F9-6711-D31B-2F7B-A4ECDEAB360C}"/>
                </a:ext>
              </a:extLst>
            </p:cNvPr>
            <p:cNvSpPr/>
            <p:nvPr/>
          </p:nvSpPr>
          <p:spPr>
            <a:xfrm>
              <a:off x="5255120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732E38F-F657-48F0-5783-63C7EDB52F87}"/>
                </a:ext>
              </a:extLst>
            </p:cNvPr>
            <p:cNvSpPr/>
            <p:nvPr/>
          </p:nvSpPr>
          <p:spPr>
            <a:xfrm>
              <a:off x="6710252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601F8F38-CEFA-8374-19C9-69BA4F7D10DF}"/>
                </a:ext>
              </a:extLst>
            </p:cNvPr>
            <p:cNvSpPr/>
            <p:nvPr/>
          </p:nvSpPr>
          <p:spPr>
            <a:xfrm>
              <a:off x="1610385" y="35193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noFill/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0659428E-002A-3B5E-D9E8-A2B206826D40}"/>
                </a:ext>
              </a:extLst>
            </p:cNvPr>
            <p:cNvSpPr/>
            <p:nvPr/>
          </p:nvSpPr>
          <p:spPr>
            <a:xfrm>
              <a:off x="879765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3F6BB30-EA63-53B6-1493-0B0220BC1FF8}"/>
                </a:ext>
              </a:extLst>
            </p:cNvPr>
            <p:cNvSpPr/>
            <p:nvPr/>
          </p:nvSpPr>
          <p:spPr>
            <a:xfrm>
              <a:off x="2336512" y="-10376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B6E5B6F-28D6-E7F3-B009-0B5623E38F22}"/>
                </a:ext>
              </a:extLst>
            </p:cNvPr>
            <p:cNvSpPr/>
            <p:nvPr/>
          </p:nvSpPr>
          <p:spPr>
            <a:xfrm>
              <a:off x="8160084" y="-10376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817D92F-B8AA-2300-DC90-9AA1D5E54408}"/>
                </a:ext>
              </a:extLst>
            </p:cNvPr>
            <p:cNvSpPr/>
            <p:nvPr/>
          </p:nvSpPr>
          <p:spPr>
            <a:xfrm>
              <a:off x="9615216" y="0"/>
              <a:ext cx="1330247" cy="603188"/>
            </a:xfrm>
            <a:custGeom>
              <a:avLst/>
              <a:gdLst>
                <a:gd name="connsiteX0" fmla="*/ 0 w 1911968"/>
                <a:gd name="connsiteY0" fmla="*/ 0 h 866964"/>
                <a:gd name="connsiteX1" fmla="*/ 1911968 w 1911968"/>
                <a:gd name="connsiteY1" fmla="*/ 0 h 866964"/>
                <a:gd name="connsiteX2" fmla="*/ 1911621 w 1911968"/>
                <a:gd name="connsiteY2" fmla="*/ 335832 h 866964"/>
                <a:gd name="connsiteX3" fmla="*/ 956364 w 1911968"/>
                <a:gd name="connsiteY3" fmla="*/ 866964 h 866964"/>
                <a:gd name="connsiteX4" fmla="*/ 0 w 1911968"/>
                <a:gd name="connsiteY4" fmla="*/ 335755 h 86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1968" h="866964">
                  <a:moveTo>
                    <a:pt x="0" y="0"/>
                  </a:moveTo>
                  <a:lnTo>
                    <a:pt x="1911968" y="0"/>
                  </a:lnTo>
                  <a:lnTo>
                    <a:pt x="1911621" y="335832"/>
                  </a:lnTo>
                  <a:lnTo>
                    <a:pt x="956364" y="866964"/>
                  </a:lnTo>
                  <a:lnTo>
                    <a:pt x="0" y="33575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F40AC1C2-6632-AEFE-E7DF-2E1BB06D857A}"/>
                </a:ext>
              </a:extLst>
            </p:cNvPr>
            <p:cNvSpPr/>
            <p:nvPr/>
          </p:nvSpPr>
          <p:spPr>
            <a:xfrm>
              <a:off x="10342958" y="320527"/>
              <a:ext cx="1331054" cy="1502495"/>
            </a:xfrm>
            <a:custGeom>
              <a:avLst/>
              <a:gdLst>
                <a:gd name="connsiteX0" fmla="*/ 2187388 w 4398682"/>
                <a:gd name="connsiteY0" fmla="*/ 0 h 5032188"/>
                <a:gd name="connsiteX1" fmla="*/ 4386729 w 4398682"/>
                <a:gd name="connsiteY1" fmla="*/ 1261035 h 5032188"/>
                <a:gd name="connsiteX2" fmla="*/ 4398682 w 4398682"/>
                <a:gd name="connsiteY2" fmla="*/ 3789083 h 5032188"/>
                <a:gd name="connsiteX3" fmla="*/ 2193365 w 4398682"/>
                <a:gd name="connsiteY3" fmla="*/ 5032188 h 5032188"/>
                <a:gd name="connsiteX4" fmla="*/ 0 w 4398682"/>
                <a:gd name="connsiteY4" fmla="*/ 3783106 h 5032188"/>
                <a:gd name="connsiteX5" fmla="*/ 0 w 4398682"/>
                <a:gd name="connsiteY5" fmla="*/ 1267012 h 5032188"/>
                <a:gd name="connsiteX6" fmla="*/ 2187388 w 4398682"/>
                <a:gd name="connsiteY6" fmla="*/ 0 h 5032188"/>
                <a:gd name="connsiteX0" fmla="*/ 2187388 w 4387647"/>
                <a:gd name="connsiteY0" fmla="*/ 0 h 5032188"/>
                <a:gd name="connsiteX1" fmla="*/ 4386729 w 4387647"/>
                <a:gd name="connsiteY1" fmla="*/ 1261035 h 5032188"/>
                <a:gd name="connsiteX2" fmla="*/ 4384192 w 4387647"/>
                <a:gd name="connsiteY2" fmla="*/ 3783287 h 5032188"/>
                <a:gd name="connsiteX3" fmla="*/ 2193365 w 4387647"/>
                <a:gd name="connsiteY3" fmla="*/ 5032188 h 5032188"/>
                <a:gd name="connsiteX4" fmla="*/ 0 w 4387647"/>
                <a:gd name="connsiteY4" fmla="*/ 3783106 h 5032188"/>
                <a:gd name="connsiteX5" fmla="*/ 0 w 4387647"/>
                <a:gd name="connsiteY5" fmla="*/ 1267012 h 5032188"/>
                <a:gd name="connsiteX6" fmla="*/ 2187388 w 4387647"/>
                <a:gd name="connsiteY6" fmla="*/ 0 h 503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7647" h="5032188">
                  <a:moveTo>
                    <a:pt x="2187388" y="0"/>
                  </a:moveTo>
                  <a:lnTo>
                    <a:pt x="4386729" y="1261035"/>
                  </a:lnTo>
                  <a:cubicBezTo>
                    <a:pt x="4390713" y="2103718"/>
                    <a:pt x="4380208" y="2940604"/>
                    <a:pt x="4384192" y="3783287"/>
                  </a:cubicBezTo>
                  <a:lnTo>
                    <a:pt x="2193365" y="5032188"/>
                  </a:lnTo>
                  <a:lnTo>
                    <a:pt x="0" y="3783106"/>
                  </a:lnTo>
                  <a:lnTo>
                    <a:pt x="0" y="1267012"/>
                  </a:lnTo>
                  <a:lnTo>
                    <a:pt x="21873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1800" noProof="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87168"/>
            <a:ext cx="4572000" cy="338328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7920" y="2487168"/>
            <a:ext cx="5029200" cy="33832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07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with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C2501B-DEA6-190E-3633-E32F635B7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200400"/>
            <a:ext cx="5029200" cy="2743200"/>
          </a:xfrm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0" name="Picture Placeholder 31">
            <a:extLst>
              <a:ext uri="{FF2B5EF4-FFF2-40B4-BE49-F238E27FC236}">
                <a16:creationId xmlns:a16="http://schemas.microsoft.com/office/drawing/2014/main" id="{373D33A6-83B0-5538-2873-8856E4E6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5" b="2555"/>
          <a:stretch>
            <a:fillRect/>
          </a:stretch>
        </p:blipFill>
        <p:spPr>
          <a:xfrm>
            <a:off x="6504265" y="3029080"/>
            <a:ext cx="1570617" cy="17968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  <a:solidFill>
            <a:schemeClr val="accent5">
              <a:alpha val="30000"/>
            </a:schemeClr>
          </a:solidFill>
        </p:spPr>
      </p:pic>
      <p:sp>
        <p:nvSpPr>
          <p:cNvPr id="7" name="Content placeholder 47">
            <a:extLst>
              <a:ext uri="{FF2B5EF4-FFF2-40B4-BE49-F238E27FC236}">
                <a16:creationId xmlns:a16="http://schemas.microsoft.com/office/drawing/2014/main" id="{3944D979-8121-82AA-A130-38072F1EA83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493157" y="529148"/>
            <a:ext cx="4248873" cy="473113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 dirty="0"/>
              <a:t>Click icon to add picture≈≈</a:t>
            </a:r>
          </a:p>
        </p:txBody>
      </p:sp>
      <p:sp>
        <p:nvSpPr>
          <p:cNvPr id="27" name="Content placeholder 47" descr="Click icon to add picture">
            <a:extLst>
              <a:ext uri="{FF2B5EF4-FFF2-40B4-BE49-F238E27FC236}">
                <a16:creationId xmlns:a16="http://schemas.microsoft.com/office/drawing/2014/main" id="{EA8265B5-83C5-4AE9-88AB-3F2443B57F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261872" y="2240280"/>
            <a:ext cx="5029200" cy="7602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 noProof="0"/>
              <a:t>Click to edit Master text styles</a:t>
            </a:r>
          </a:p>
        </p:txBody>
      </p:sp>
      <p:sp>
        <p:nvSpPr>
          <p:cNvPr id="5" name="Freeform: Shape 25">
            <a:extLst>
              <a:ext uri="{FF2B5EF4-FFF2-40B4-BE49-F238E27FC236}">
                <a16:creationId xmlns:a16="http://schemas.microsoft.com/office/drawing/2014/main" id="{8A1DBD66-3066-DF70-EF94-95DF0D7A6503}"/>
              </a:ext>
            </a:extLst>
          </p:cNvPr>
          <p:cNvSpPr/>
          <p:nvPr userDrawn="1"/>
        </p:nvSpPr>
        <p:spPr>
          <a:xfrm flipH="1">
            <a:off x="7400972" y="4594440"/>
            <a:ext cx="1347680" cy="158117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: Shape 11">
            <a:extLst>
              <a:ext uri="{FF2B5EF4-FFF2-40B4-BE49-F238E27FC236}">
                <a16:creationId xmlns:a16="http://schemas.microsoft.com/office/drawing/2014/main" id="{D2CC929C-40BF-4EF5-7910-7F657CAF8CA9}"/>
              </a:ext>
            </a:extLst>
          </p:cNvPr>
          <p:cNvSpPr/>
          <p:nvPr userDrawn="1"/>
        </p:nvSpPr>
        <p:spPr>
          <a:xfrm>
            <a:off x="6521016" y="4772906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cxnSp>
        <p:nvCxnSpPr>
          <p:cNvPr id="9" name="Straight Connector 2">
            <a:extLst>
              <a:ext uri="{FF2B5EF4-FFF2-40B4-BE49-F238E27FC236}">
                <a16:creationId xmlns:a16="http://schemas.microsoft.com/office/drawing/2014/main" id="{66E94398-47F0-267C-6791-5C30B1CEF496}"/>
              </a:ext>
            </a:extLst>
          </p:cNvPr>
          <p:cNvCxnSpPr/>
          <p:nvPr userDrawn="1"/>
        </p:nvCxnSpPr>
        <p:spPr>
          <a:xfrm>
            <a:off x="1142663" y="2282891"/>
            <a:ext cx="0" cy="760288"/>
          </a:xfrm>
          <a:prstGeom prst="line">
            <a:avLst/>
          </a:prstGeom>
          <a:noFill/>
          <a:ln w="19050" cap="flat" cmpd="sng" algn="ctr">
            <a:solidFill>
              <a:srgbClr val="D844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417032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  <p15:guide id="2" orient="horz" pos="52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720213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84671"/>
            <a:ext cx="9601200" cy="438272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4/12/2026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EFB83C-E1EC-41AC-BFF6-9D094E2D43C6}"/>
              </a:ext>
            </a:extLst>
          </p:cNvPr>
          <p:cNvCxnSpPr/>
          <p:nvPr userDrawn="1"/>
        </p:nvCxnSpPr>
        <p:spPr>
          <a:xfrm>
            <a:off x="1465008" y="1445344"/>
            <a:ext cx="9468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419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>
            <a:extLst>
              <a:ext uri="{FF2B5EF4-FFF2-40B4-BE49-F238E27FC236}">
                <a16:creationId xmlns:a16="http://schemas.microsoft.com/office/drawing/2014/main" id="{05751864-B11A-0286-13EA-2AC2A2C8D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663440" cy="17373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7A93C-2947-B6E4-C693-7C485DDC0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31520"/>
            <a:ext cx="5486400" cy="17373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A3F288-990F-014E-F099-1E3091477CA7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914400" y="2743200"/>
            <a:ext cx="8348472" cy="33741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3F619E6B-153E-B522-47EB-4104C405736C}"/>
              </a:ext>
            </a:extLst>
          </p:cNvPr>
          <p:cNvSpPr/>
          <p:nvPr userDrawn="1"/>
        </p:nvSpPr>
        <p:spPr>
          <a:xfrm>
            <a:off x="10551278" y="4665388"/>
            <a:ext cx="603952" cy="68174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87A7B3D-E004-6D6A-5979-8F1BADBC9237}"/>
              </a:ext>
            </a:extLst>
          </p:cNvPr>
          <p:cNvSpPr/>
          <p:nvPr userDrawn="1"/>
        </p:nvSpPr>
        <p:spPr>
          <a:xfrm>
            <a:off x="10524774" y="5146146"/>
            <a:ext cx="1667226" cy="1711855"/>
          </a:xfrm>
          <a:custGeom>
            <a:avLst/>
            <a:gdLst>
              <a:gd name="connsiteX0" fmla="*/ 998834 w 1667226"/>
              <a:gd name="connsiteY0" fmla="*/ 0 h 1711855"/>
              <a:gd name="connsiteX1" fmla="*/ 1667226 w 1667226"/>
              <a:gd name="connsiteY1" fmla="*/ 373790 h 1711855"/>
              <a:gd name="connsiteX2" fmla="*/ 1667226 w 1667226"/>
              <a:gd name="connsiteY2" fmla="*/ 1711855 h 1711855"/>
              <a:gd name="connsiteX3" fmla="*/ 48502 w 1667226"/>
              <a:gd name="connsiteY3" fmla="*/ 1711855 h 1711855"/>
              <a:gd name="connsiteX4" fmla="*/ 0 w 1667226"/>
              <a:gd name="connsiteY4" fmla="*/ 1684915 h 1711855"/>
              <a:gd name="connsiteX5" fmla="*/ 0 w 1667226"/>
              <a:gd name="connsiteY5" fmla="*/ 564300 h 171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67226" h="1711855">
                <a:moveTo>
                  <a:pt x="998834" y="0"/>
                </a:moveTo>
                <a:lnTo>
                  <a:pt x="1667226" y="373790"/>
                </a:lnTo>
                <a:lnTo>
                  <a:pt x="1667226" y="1711855"/>
                </a:lnTo>
                <a:lnTo>
                  <a:pt x="48502" y="1711855"/>
                </a:lnTo>
                <a:lnTo>
                  <a:pt x="0" y="1684915"/>
                </a:lnTo>
                <a:lnTo>
                  <a:pt x="0" y="564300"/>
                </a:ln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A4CA3A93-BDBF-112D-54A0-05BF6B06BCC1}"/>
              </a:ext>
            </a:extLst>
          </p:cNvPr>
          <p:cNvSpPr/>
          <p:nvPr userDrawn="1"/>
        </p:nvSpPr>
        <p:spPr>
          <a:xfrm>
            <a:off x="10177285" y="5347130"/>
            <a:ext cx="748554" cy="856361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7A154B-D8F5-C1FB-307D-496380875BD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>
            <a:noAutofit/>
          </a:bodyPr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8715E-D2CE-A33E-1A28-4E627F239BB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4128759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C1D3CF-F6AF-93EB-C40E-C278E584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393192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17990C-ED42-30BE-0501-F9C5B4A48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08960"/>
            <a:ext cx="3931920" cy="2651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AC62875-1B1B-E814-6549-162A8DBF8929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5745002" y="0"/>
            <a:ext cx="6446999" cy="6858000"/>
          </a:xfrm>
          <a:custGeom>
            <a:avLst/>
            <a:gdLst>
              <a:gd name="connsiteX0" fmla="*/ 2513726 w 6446999"/>
              <a:gd name="connsiteY0" fmla="*/ 0 h 6858000"/>
              <a:gd name="connsiteX1" fmla="*/ 4301949 w 6446999"/>
              <a:gd name="connsiteY1" fmla="*/ 0 h 6858000"/>
              <a:gd name="connsiteX2" fmla="*/ 6446999 w 6446999"/>
              <a:gd name="connsiteY2" fmla="*/ 1338386 h 6858000"/>
              <a:gd name="connsiteX3" fmla="*/ 6446999 w 6446999"/>
              <a:gd name="connsiteY3" fmla="*/ 5624376 h 6858000"/>
              <a:gd name="connsiteX4" fmla="*/ 4342124 w 6446999"/>
              <a:gd name="connsiteY4" fmla="*/ 6858000 h 6858000"/>
              <a:gd name="connsiteX5" fmla="*/ 2553921 w 6446999"/>
              <a:gd name="connsiteY5" fmla="*/ 6858000 h 6858000"/>
              <a:gd name="connsiteX6" fmla="*/ 661 w 6446999"/>
              <a:gd name="connsiteY6" fmla="*/ 5339864 h 6858000"/>
              <a:gd name="connsiteX7" fmla="*/ 299 w 6446999"/>
              <a:gd name="connsiteY7" fmla="*/ 13960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46999" h="6858000">
                <a:moveTo>
                  <a:pt x="2513726" y="0"/>
                </a:moveTo>
                <a:lnTo>
                  <a:pt x="4301949" y="0"/>
                </a:lnTo>
                <a:lnTo>
                  <a:pt x="6446999" y="1338386"/>
                </a:lnTo>
                <a:lnTo>
                  <a:pt x="6446999" y="5624376"/>
                </a:lnTo>
                <a:lnTo>
                  <a:pt x="4342124" y="6858000"/>
                </a:lnTo>
                <a:lnTo>
                  <a:pt x="2553921" y="6858000"/>
                </a:lnTo>
                <a:lnTo>
                  <a:pt x="661" y="5339864"/>
                </a:lnTo>
                <a:cubicBezTo>
                  <a:pt x="-1473" y="4048155"/>
                  <a:pt x="2433" y="2687753"/>
                  <a:pt x="299" y="1396044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C45B-70BB-86F1-1866-F93BEC26ACF8}"/>
              </a:ext>
            </a:extLst>
          </p:cNvPr>
          <p:cNvSpPr>
            <a:spLocks noGrp="1"/>
          </p:cNvSpPr>
          <p:nvPr>
            <p:ph type="ftr" sz="quarter" idx="52"/>
          </p:nvPr>
        </p:nvSpPr>
        <p:spPr/>
        <p:txBody>
          <a:bodyPr>
            <a:noAutofit/>
          </a:bodyPr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0044D-485D-043B-9D5B-C01AA8E06447}"/>
              </a:ext>
            </a:extLst>
          </p:cNvPr>
          <p:cNvSpPr>
            <a:spLocks noGrp="1"/>
          </p:cNvSpPr>
          <p:nvPr>
            <p:ph type="sldNum" sz="quarter" idx="53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91FB993-29E1-3DBD-8335-7970016F8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03802" y="480395"/>
            <a:ext cx="1896941" cy="217161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rgbClr val="C95B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dirty="0">
              <a:ln>
                <a:noFill/>
              </a:ln>
              <a:solidFill>
                <a:srgbClr val="F7D952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0024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12BFFCE7-C68B-4904-8795-9589C3F38FD4}"/>
              </a:ext>
            </a:extLst>
          </p:cNvPr>
          <p:cNvSpPr/>
          <p:nvPr userDrawn="1"/>
        </p:nvSpPr>
        <p:spPr>
          <a:xfrm>
            <a:off x="636161" y="5854024"/>
            <a:ext cx="2330137" cy="708120"/>
          </a:xfrm>
          <a:prstGeom prst="rect">
            <a:avLst/>
          </a:prstGeom>
          <a:solidFill>
            <a:srgbClr val="0F26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Freeform: Shape 19">
            <a:extLst>
              <a:ext uri="{FF2B5EF4-FFF2-40B4-BE49-F238E27FC236}">
                <a16:creationId xmlns:a16="http://schemas.microsoft.com/office/drawing/2014/main" id="{9D307BA6-8A60-85D7-CC8B-894256DC4B90}"/>
              </a:ext>
            </a:extLst>
          </p:cNvPr>
          <p:cNvSpPr/>
          <p:nvPr userDrawn="1"/>
        </p:nvSpPr>
        <p:spPr>
          <a:xfrm>
            <a:off x="8517470" y="2248218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9">
            <a:extLst>
              <a:ext uri="{FF2B5EF4-FFF2-40B4-BE49-F238E27FC236}">
                <a16:creationId xmlns:a16="http://schemas.microsoft.com/office/drawing/2014/main" id="{F38B75F8-75D4-4B41-B7C7-433032DD0A6F}"/>
              </a:ext>
            </a:extLst>
          </p:cNvPr>
          <p:cNvSpPr/>
          <p:nvPr userDrawn="1"/>
        </p:nvSpPr>
        <p:spPr>
          <a:xfrm>
            <a:off x="9578882" y="460803"/>
            <a:ext cx="1886361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24">
            <a:extLst>
              <a:ext uri="{FF2B5EF4-FFF2-40B4-BE49-F238E27FC236}">
                <a16:creationId xmlns:a16="http://schemas.microsoft.com/office/drawing/2014/main" id="{671D1224-EDDC-4900-92DC-13608D44C524}"/>
              </a:ext>
            </a:extLst>
          </p:cNvPr>
          <p:cNvSpPr/>
          <p:nvPr userDrawn="1"/>
        </p:nvSpPr>
        <p:spPr>
          <a:xfrm>
            <a:off x="9522496" y="4057904"/>
            <a:ext cx="1886359" cy="2213189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635A9E44-4E60-1AD1-0B85-72422683B48A}"/>
              </a:ext>
            </a:extLst>
          </p:cNvPr>
          <p:cNvSpPr/>
          <p:nvPr userDrawn="1"/>
        </p:nvSpPr>
        <p:spPr>
          <a:xfrm>
            <a:off x="11034052" y="3709992"/>
            <a:ext cx="1173188" cy="150283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041C638-CBB8-1159-9AF8-B5D14CC7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060704"/>
            <a:ext cx="7132320" cy="177393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34C76-4814-6AFA-CEFD-F82B9ED9B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108960"/>
            <a:ext cx="3291840" cy="2651760"/>
          </a:xfrm>
        </p:spPr>
        <p:txBody>
          <a:bodyPr/>
          <a:lstStyle>
            <a:lvl1pPr marL="0" indent="0">
              <a:buNone/>
              <a:defRPr sz="1800"/>
            </a:lvl1pPr>
            <a:lvl2pPr marL="347472">
              <a:defRPr sz="1800"/>
            </a:lvl2pPr>
            <a:lvl3pPr marL="731520">
              <a:defRPr sz="1800"/>
            </a:lvl3pPr>
            <a:lvl4pPr marL="109728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42F254A-B4C7-D072-FEB9-22F9A2B0CA64}"/>
              </a:ext>
            </a:extLst>
          </p:cNvPr>
          <p:cNvSpPr>
            <a:spLocks noGrp="1"/>
          </p:cNvSpPr>
          <p:nvPr>
            <p:ph idx="56"/>
          </p:nvPr>
        </p:nvSpPr>
        <p:spPr>
          <a:xfrm>
            <a:off x="4754880" y="3108960"/>
            <a:ext cx="3291840" cy="2651760"/>
          </a:xfrm>
        </p:spPr>
        <p:txBody>
          <a:bodyPr/>
          <a:lstStyle>
            <a:lvl1pPr marL="0" indent="0">
              <a:buNone/>
              <a:defRPr sz="1800"/>
            </a:lvl1pPr>
            <a:lvl2pPr marL="347472">
              <a:defRPr sz="1800"/>
            </a:lvl2pPr>
            <a:lvl3pPr marL="731520">
              <a:defRPr sz="1800"/>
            </a:lvl3pPr>
            <a:lvl4pPr marL="109728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DBF4DF-D0B4-1DA6-0271-5D4033A9C19C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7335A-F59E-2A6C-D2D6-F10391DA8D69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</p:spTree>
    <p:extLst>
      <p:ext uri="{BB962C8B-B14F-4D97-AF65-F5344CB8AC3E}">
        <p14:creationId xmlns:p14="http://schemas.microsoft.com/office/powerpoint/2010/main" val="1918757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4389120" cy="2103120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03123E-E3E0-5E2A-E1FB-EC28A2C68EE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3108960"/>
            <a:ext cx="4389120" cy="19202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A6B95-C59B-C125-7957-8C41B3789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60" y="731520"/>
            <a:ext cx="5367528" cy="52120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8CD2E87-8426-FC12-6665-A6E2F64FEA93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-9525" y="5039331"/>
            <a:ext cx="986377" cy="1280160"/>
          </a:xfrm>
          <a:custGeom>
            <a:avLst/>
            <a:gdLst>
              <a:gd name="connsiteX0" fmla="*/ 638572 w 1157948"/>
              <a:gd name="connsiteY0" fmla="*/ 0 h 1502830"/>
              <a:gd name="connsiteX1" fmla="*/ 0 w 1157948"/>
              <a:gd name="connsiteY1" fmla="*/ 378385 h 1502830"/>
              <a:gd name="connsiteX2" fmla="*/ 0 w 1157948"/>
              <a:gd name="connsiteY2" fmla="*/ 1129800 h 1502830"/>
              <a:gd name="connsiteX3" fmla="*/ 640317 w 1157948"/>
              <a:gd name="connsiteY3" fmla="*/ 1502830 h 1502830"/>
              <a:gd name="connsiteX4" fmla="*/ 1157948 w 1157948"/>
              <a:gd name="connsiteY4" fmla="*/ 1200968 h 1502830"/>
              <a:gd name="connsiteX5" fmla="*/ 1157948 w 1157948"/>
              <a:gd name="connsiteY5" fmla="*/ 304639 h 150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7948" h="1502830">
                <a:moveTo>
                  <a:pt x="638572" y="0"/>
                </a:moveTo>
                <a:lnTo>
                  <a:pt x="0" y="378385"/>
                </a:lnTo>
                <a:lnTo>
                  <a:pt x="0" y="1129800"/>
                </a:lnTo>
                <a:lnTo>
                  <a:pt x="640317" y="1502830"/>
                </a:lnTo>
                <a:lnTo>
                  <a:pt x="1157948" y="1200968"/>
                </a:lnTo>
                <a:lnTo>
                  <a:pt x="1157948" y="304639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D35CF771-1335-6C94-6AA8-AF68EADDDF00}"/>
              </a:ext>
            </a:extLst>
          </p:cNvPr>
          <p:cNvSpPr/>
          <p:nvPr userDrawn="1"/>
        </p:nvSpPr>
        <p:spPr>
          <a:xfrm>
            <a:off x="1140014" y="5142797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 cap="flat" cmpd="sng" algn="ctr">
            <a:solidFill>
              <a:schemeClr val="bg2">
                <a:lumMod val="75000"/>
              </a:schemeClr>
            </a:solidFill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13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31520"/>
            <a:ext cx="7671816" cy="2103120"/>
          </a:xfrm>
        </p:spPr>
        <p:txBody>
          <a:bodyPr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9296AFE-5FB8-52A4-3111-3B53DBE4DB3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14400" y="3200400"/>
            <a:ext cx="10149840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reeform: Shape 12">
            <a:extLst>
              <a:ext uri="{FF2B5EF4-FFF2-40B4-BE49-F238E27FC236}">
                <a16:creationId xmlns:a16="http://schemas.microsoft.com/office/drawing/2014/main" id="{809C5320-0161-C582-141C-55F06D4F3BAE}"/>
              </a:ext>
            </a:extLst>
          </p:cNvPr>
          <p:cNvSpPr/>
          <p:nvPr userDrawn="1"/>
        </p:nvSpPr>
        <p:spPr>
          <a:xfrm>
            <a:off x="8893126" y="351937"/>
            <a:ext cx="1331054" cy="150249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9C982F3-4477-76AC-0429-350585A39FFA}"/>
              </a:ext>
            </a:extLst>
          </p:cNvPr>
          <p:cNvSpPr/>
          <p:nvPr userDrawn="1"/>
        </p:nvSpPr>
        <p:spPr>
          <a:xfrm>
            <a:off x="5255120" y="0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87A8F7B2-0552-AAD4-9DE2-845DE10CA10A}"/>
              </a:ext>
            </a:extLst>
          </p:cNvPr>
          <p:cNvSpPr/>
          <p:nvPr userDrawn="1"/>
        </p:nvSpPr>
        <p:spPr>
          <a:xfrm>
            <a:off x="6710252" y="0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95DA7FF-BAA0-F04C-CA6C-16E9C2D55593}"/>
              </a:ext>
            </a:extLst>
          </p:cNvPr>
          <p:cNvSpPr/>
          <p:nvPr userDrawn="1"/>
        </p:nvSpPr>
        <p:spPr>
          <a:xfrm>
            <a:off x="879765" y="0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68D9CEC-53B7-B8DC-B77E-E3F86681879C}"/>
              </a:ext>
            </a:extLst>
          </p:cNvPr>
          <p:cNvSpPr/>
          <p:nvPr userDrawn="1"/>
        </p:nvSpPr>
        <p:spPr>
          <a:xfrm>
            <a:off x="2336512" y="-9525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222D4D6-56B1-C4C3-0E51-FB22F0CD902B}"/>
              </a:ext>
            </a:extLst>
          </p:cNvPr>
          <p:cNvSpPr/>
          <p:nvPr userDrawn="1"/>
        </p:nvSpPr>
        <p:spPr>
          <a:xfrm>
            <a:off x="8160084" y="-10376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0E6292F0-9E78-C98C-097B-30DEBBC1B179}"/>
              </a:ext>
            </a:extLst>
          </p:cNvPr>
          <p:cNvSpPr/>
          <p:nvPr userDrawn="1"/>
        </p:nvSpPr>
        <p:spPr>
          <a:xfrm>
            <a:off x="9615216" y="0"/>
            <a:ext cx="1330247" cy="603188"/>
          </a:xfrm>
          <a:custGeom>
            <a:avLst/>
            <a:gdLst>
              <a:gd name="connsiteX0" fmla="*/ 0 w 1911968"/>
              <a:gd name="connsiteY0" fmla="*/ 0 h 866964"/>
              <a:gd name="connsiteX1" fmla="*/ 1911968 w 1911968"/>
              <a:gd name="connsiteY1" fmla="*/ 0 h 866964"/>
              <a:gd name="connsiteX2" fmla="*/ 1911621 w 1911968"/>
              <a:gd name="connsiteY2" fmla="*/ 335832 h 866964"/>
              <a:gd name="connsiteX3" fmla="*/ 956364 w 1911968"/>
              <a:gd name="connsiteY3" fmla="*/ 866964 h 866964"/>
              <a:gd name="connsiteX4" fmla="*/ 0 w 1911968"/>
              <a:gd name="connsiteY4" fmla="*/ 335755 h 866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1968" h="866964">
                <a:moveTo>
                  <a:pt x="0" y="0"/>
                </a:moveTo>
                <a:lnTo>
                  <a:pt x="1911968" y="0"/>
                </a:lnTo>
                <a:lnTo>
                  <a:pt x="1911621" y="335832"/>
                </a:lnTo>
                <a:lnTo>
                  <a:pt x="956364" y="866964"/>
                </a:lnTo>
                <a:lnTo>
                  <a:pt x="0" y="33575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2">
            <a:extLst>
              <a:ext uri="{FF2B5EF4-FFF2-40B4-BE49-F238E27FC236}">
                <a16:creationId xmlns:a16="http://schemas.microsoft.com/office/drawing/2014/main" id="{315817B3-76DB-FDD0-60F7-E385C0E84F58}"/>
              </a:ext>
            </a:extLst>
          </p:cNvPr>
          <p:cNvSpPr/>
          <p:nvPr userDrawn="1"/>
        </p:nvSpPr>
        <p:spPr>
          <a:xfrm>
            <a:off x="10342958" y="320527"/>
            <a:ext cx="1331054" cy="1502495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22090925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">
            <a:extLst>
              <a:ext uri="{FF2B5EF4-FFF2-40B4-BE49-F238E27FC236}">
                <a16:creationId xmlns:a16="http://schemas.microsoft.com/office/drawing/2014/main" id="{F73BF8E3-2426-5D65-6582-D4B03C765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0" y="2016579"/>
            <a:ext cx="4441188" cy="27758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47">
            <a:extLst>
              <a:ext uri="{FF2B5EF4-FFF2-40B4-BE49-F238E27FC236}">
                <a16:creationId xmlns:a16="http://schemas.microsoft.com/office/drawing/2014/main" id="{117BCD91-6BBA-AACD-3424-C3A4E5C1AB1D}"/>
              </a:ext>
            </a:extLst>
          </p:cNvPr>
          <p:cNvSpPr>
            <a:spLocks noGrp="1" noChangeAspect="1"/>
          </p:cNvSpPr>
          <p:nvPr>
            <p:ph type="pic" sz="quarter" idx="48"/>
          </p:nvPr>
        </p:nvSpPr>
        <p:spPr>
          <a:xfrm>
            <a:off x="914400" y="539496"/>
            <a:ext cx="5025207" cy="5779008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noProof="0"/>
              <a:t>Click icon to add picture</a:t>
            </a:r>
            <a:endParaRPr lang="en-US" altLang="zh-CN" noProof="0" dirty="0"/>
          </a:p>
        </p:txBody>
      </p:sp>
      <p:pic>
        <p:nvPicPr>
          <p:cNvPr id="7" name="Shape 33">
            <a:extLst>
              <a:ext uri="{FF2B5EF4-FFF2-40B4-BE49-F238E27FC236}">
                <a16:creationId xmlns:a16="http://schemas.microsoft.com/office/drawing/2014/main" id="{78B6A20E-2402-E586-7E92-A2C0D0B85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010" y="4038403"/>
            <a:ext cx="1438713" cy="1645920"/>
          </a:xfrm>
          <a:custGeom>
            <a:avLst/>
            <a:gdLst>
              <a:gd name="connsiteX0" fmla="*/ 0 w 4816475"/>
              <a:gd name="connsiteY0" fmla="*/ 2407444 h 4814888"/>
              <a:gd name="connsiteX1" fmla="*/ 1203722 w 4816475"/>
              <a:gd name="connsiteY1" fmla="*/ 1 h 4814888"/>
              <a:gd name="connsiteX2" fmla="*/ 3612753 w 4816475"/>
              <a:gd name="connsiteY2" fmla="*/ 1 h 4814888"/>
              <a:gd name="connsiteX3" fmla="*/ 4816475 w 4816475"/>
              <a:gd name="connsiteY3" fmla="*/ 2407444 h 4814888"/>
              <a:gd name="connsiteX4" fmla="*/ 3612753 w 4816475"/>
              <a:gd name="connsiteY4" fmla="*/ 4814887 h 4814888"/>
              <a:gd name="connsiteX5" fmla="*/ 1203722 w 4816475"/>
              <a:gd name="connsiteY5" fmla="*/ 4814887 h 4814888"/>
              <a:gd name="connsiteX6" fmla="*/ 0 w 4816475"/>
              <a:gd name="connsiteY6" fmla="*/ 2407444 h 4814888"/>
              <a:gd name="connsiteX0" fmla="*/ 0 w 4816475"/>
              <a:gd name="connsiteY0" fmla="*/ 2407443 h 4814886"/>
              <a:gd name="connsiteX1" fmla="*/ 2199402 w 4816475"/>
              <a:gd name="connsiteY1" fmla="*/ 243840 h 4814886"/>
              <a:gd name="connsiteX2" fmla="*/ 3612753 w 4816475"/>
              <a:gd name="connsiteY2" fmla="*/ 0 h 4814886"/>
              <a:gd name="connsiteX3" fmla="*/ 4816475 w 4816475"/>
              <a:gd name="connsiteY3" fmla="*/ 2407443 h 4814886"/>
              <a:gd name="connsiteX4" fmla="*/ 3612753 w 4816475"/>
              <a:gd name="connsiteY4" fmla="*/ 4814886 h 4814886"/>
              <a:gd name="connsiteX5" fmla="*/ 1203722 w 4816475"/>
              <a:gd name="connsiteY5" fmla="*/ 4814886 h 4814886"/>
              <a:gd name="connsiteX6" fmla="*/ 0 w 4816475"/>
              <a:gd name="connsiteY6" fmla="*/ 2407443 h 4814886"/>
              <a:gd name="connsiteX0" fmla="*/ 0 w 4816475"/>
              <a:gd name="connsiteY0" fmla="*/ 2163603 h 4571046"/>
              <a:gd name="connsiteX1" fmla="*/ 2199402 w 4816475"/>
              <a:gd name="connsiteY1" fmla="*/ 0 h 4571046"/>
              <a:gd name="connsiteX2" fmla="*/ 4608433 w 4816475"/>
              <a:gd name="connsiteY2" fmla="*/ 721360 h 4571046"/>
              <a:gd name="connsiteX3" fmla="*/ 4816475 w 4816475"/>
              <a:gd name="connsiteY3" fmla="*/ 2163603 h 4571046"/>
              <a:gd name="connsiteX4" fmla="*/ 3612753 w 4816475"/>
              <a:gd name="connsiteY4" fmla="*/ 4571046 h 4571046"/>
              <a:gd name="connsiteX5" fmla="*/ 1203722 w 4816475"/>
              <a:gd name="connsiteY5" fmla="*/ 4571046 h 4571046"/>
              <a:gd name="connsiteX6" fmla="*/ 0 w 4816475"/>
              <a:gd name="connsiteY6" fmla="*/ 2163603 h 4571046"/>
              <a:gd name="connsiteX0" fmla="*/ 0 w 4958715"/>
              <a:gd name="connsiteY0" fmla="*/ 2163603 h 4571046"/>
              <a:gd name="connsiteX1" fmla="*/ 2199402 w 4958715"/>
              <a:gd name="connsiteY1" fmla="*/ 0 h 4571046"/>
              <a:gd name="connsiteX2" fmla="*/ 4608433 w 4958715"/>
              <a:gd name="connsiteY2" fmla="*/ 721360 h 4571046"/>
              <a:gd name="connsiteX3" fmla="*/ 4958715 w 4958715"/>
              <a:gd name="connsiteY3" fmla="*/ 2803683 h 4571046"/>
              <a:gd name="connsiteX4" fmla="*/ 3612753 w 4958715"/>
              <a:gd name="connsiteY4" fmla="*/ 4571046 h 4571046"/>
              <a:gd name="connsiteX5" fmla="*/ 1203722 w 4958715"/>
              <a:gd name="connsiteY5" fmla="*/ 4571046 h 4571046"/>
              <a:gd name="connsiteX6" fmla="*/ 0 w 4958715"/>
              <a:gd name="connsiteY6" fmla="*/ 2163603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1161050 w 4916043"/>
              <a:gd name="connsiteY5" fmla="*/ 4571046 h 4571046"/>
              <a:gd name="connsiteX6" fmla="*/ 0 w 4916043"/>
              <a:gd name="connsiteY6" fmla="*/ 1273587 h 4571046"/>
              <a:gd name="connsiteX0" fmla="*/ 0 w 4916043"/>
              <a:gd name="connsiteY0" fmla="*/ 1273587 h 4571046"/>
              <a:gd name="connsiteX1" fmla="*/ 2156730 w 4916043"/>
              <a:gd name="connsiteY1" fmla="*/ 0 h 4571046"/>
              <a:gd name="connsiteX2" fmla="*/ 4565761 w 4916043"/>
              <a:gd name="connsiteY2" fmla="*/ 721360 h 4571046"/>
              <a:gd name="connsiteX3" fmla="*/ 4916043 w 4916043"/>
              <a:gd name="connsiteY3" fmla="*/ 2803683 h 4571046"/>
              <a:gd name="connsiteX4" fmla="*/ 3570081 w 4916043"/>
              <a:gd name="connsiteY4" fmla="*/ 4571046 h 4571046"/>
              <a:gd name="connsiteX5" fmla="*/ 21098 w 4916043"/>
              <a:gd name="connsiteY5" fmla="*/ 3815142 h 4571046"/>
              <a:gd name="connsiteX6" fmla="*/ 0 w 4916043"/>
              <a:gd name="connsiteY6" fmla="*/ 1273587 h 4571046"/>
              <a:gd name="connsiteX0" fmla="*/ 0 w 4916043"/>
              <a:gd name="connsiteY0" fmla="*/ 1273587 h 5066346"/>
              <a:gd name="connsiteX1" fmla="*/ 2156730 w 4916043"/>
              <a:gd name="connsiteY1" fmla="*/ 0 h 5066346"/>
              <a:gd name="connsiteX2" fmla="*/ 4565761 w 4916043"/>
              <a:gd name="connsiteY2" fmla="*/ 721360 h 5066346"/>
              <a:gd name="connsiteX3" fmla="*/ 4916043 w 4916043"/>
              <a:gd name="connsiteY3" fmla="*/ 2803683 h 5066346"/>
              <a:gd name="connsiteX4" fmla="*/ 2236581 w 4916043"/>
              <a:gd name="connsiteY4" fmla="*/ 5066346 h 5066346"/>
              <a:gd name="connsiteX5" fmla="*/ 21098 w 4916043"/>
              <a:gd name="connsiteY5" fmla="*/ 3815142 h 5066346"/>
              <a:gd name="connsiteX6" fmla="*/ 0 w 4916043"/>
              <a:gd name="connsiteY6" fmla="*/ 1273587 h 5066346"/>
              <a:gd name="connsiteX0" fmla="*/ 0 w 4565761"/>
              <a:gd name="connsiteY0" fmla="*/ 1273587 h 5066346"/>
              <a:gd name="connsiteX1" fmla="*/ 2156730 w 4565761"/>
              <a:gd name="connsiteY1" fmla="*/ 0 h 5066346"/>
              <a:gd name="connsiteX2" fmla="*/ 4565761 w 4565761"/>
              <a:gd name="connsiteY2" fmla="*/ 721360 h 5066346"/>
              <a:gd name="connsiteX3" fmla="*/ 4405503 w 4565761"/>
              <a:gd name="connsiteY3" fmla="*/ 3801903 h 5066346"/>
              <a:gd name="connsiteX4" fmla="*/ 2236581 w 4565761"/>
              <a:gd name="connsiteY4" fmla="*/ 5066346 h 5066346"/>
              <a:gd name="connsiteX5" fmla="*/ 21098 w 4565761"/>
              <a:gd name="connsiteY5" fmla="*/ 3815142 h 5066346"/>
              <a:gd name="connsiteX6" fmla="*/ 0 w 4565761"/>
              <a:gd name="connsiteY6" fmla="*/ 1273587 h 5066346"/>
              <a:gd name="connsiteX0" fmla="*/ 0 w 4405503"/>
              <a:gd name="connsiteY0" fmla="*/ 1273587 h 5066346"/>
              <a:gd name="connsiteX1" fmla="*/ 2156730 w 4405503"/>
              <a:gd name="connsiteY1" fmla="*/ 0 h 5066346"/>
              <a:gd name="connsiteX2" fmla="*/ 4398121 w 4405503"/>
              <a:gd name="connsiteY2" fmla="*/ 1277620 h 5066346"/>
              <a:gd name="connsiteX3" fmla="*/ 4405503 w 4405503"/>
              <a:gd name="connsiteY3" fmla="*/ 3801903 h 5066346"/>
              <a:gd name="connsiteX4" fmla="*/ 2236581 w 4405503"/>
              <a:gd name="connsiteY4" fmla="*/ 5066346 h 5066346"/>
              <a:gd name="connsiteX5" fmla="*/ 21098 w 4405503"/>
              <a:gd name="connsiteY5" fmla="*/ 3815142 h 5066346"/>
              <a:gd name="connsiteX6" fmla="*/ 0 w 4405503"/>
              <a:gd name="connsiteY6" fmla="*/ 1273587 h 5066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503" h="5066346">
                <a:moveTo>
                  <a:pt x="0" y="1273587"/>
                </a:moveTo>
                <a:lnTo>
                  <a:pt x="2156730" y="0"/>
                </a:lnTo>
                <a:lnTo>
                  <a:pt x="4398121" y="1277620"/>
                </a:lnTo>
                <a:cubicBezTo>
                  <a:pt x="4400582" y="2119048"/>
                  <a:pt x="4403042" y="2960475"/>
                  <a:pt x="4405503" y="3801903"/>
                </a:cubicBezTo>
                <a:lnTo>
                  <a:pt x="2236581" y="5066346"/>
                </a:lnTo>
                <a:lnTo>
                  <a:pt x="21098" y="3815142"/>
                </a:lnTo>
                <a:lnTo>
                  <a:pt x="0" y="1273587"/>
                </a:lnTo>
                <a:close/>
              </a:path>
            </a:pathLst>
          </a:custGeom>
        </p:spPr>
      </p:pic>
      <p:sp>
        <p:nvSpPr>
          <p:cNvPr id="3" name="Freeform: Shape 11">
            <a:extLst>
              <a:ext uri="{FF2B5EF4-FFF2-40B4-BE49-F238E27FC236}">
                <a16:creationId xmlns:a16="http://schemas.microsoft.com/office/drawing/2014/main" id="{20E24AA2-A4D8-FFB3-C801-0E57990B8CB6}"/>
              </a:ext>
            </a:extLst>
          </p:cNvPr>
          <p:cNvSpPr/>
          <p:nvPr userDrawn="1"/>
        </p:nvSpPr>
        <p:spPr>
          <a:xfrm>
            <a:off x="1360235" y="5541405"/>
            <a:ext cx="663381" cy="75892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8682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94698" y="2946400"/>
                  <a:pt x="4398682" y="3789083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sterama Text SemiBold"/>
              <a:ea typeface="+mn-ea"/>
              <a:cs typeface="+mn-cs"/>
            </a:endParaRPr>
          </a:p>
        </p:txBody>
      </p:sp>
      <p:sp>
        <p:nvSpPr>
          <p:cNvPr id="9" name="Freeform: Shape 5">
            <a:extLst>
              <a:ext uri="{FF2B5EF4-FFF2-40B4-BE49-F238E27FC236}">
                <a16:creationId xmlns:a16="http://schemas.microsoft.com/office/drawing/2014/main" id="{1FEC53F3-5030-5BCF-54CA-ABB14457C073}"/>
              </a:ext>
            </a:extLst>
          </p:cNvPr>
          <p:cNvSpPr/>
          <p:nvPr userDrawn="1"/>
        </p:nvSpPr>
        <p:spPr>
          <a:xfrm>
            <a:off x="5429027" y="393334"/>
            <a:ext cx="1244907" cy="1405252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7125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86721E85-C7DE-A05F-D33D-97CAF161E33A}"/>
              </a:ext>
            </a:extLst>
          </p:cNvPr>
          <p:cNvSpPr/>
          <p:nvPr userDrawn="1"/>
        </p:nvSpPr>
        <p:spPr>
          <a:xfrm>
            <a:off x="0" y="2860787"/>
            <a:ext cx="2004570" cy="3676532"/>
          </a:xfrm>
          <a:custGeom>
            <a:avLst/>
            <a:gdLst>
              <a:gd name="connsiteX0" fmla="*/ 417538 w 2004570"/>
              <a:gd name="connsiteY0" fmla="*/ 0 h 3676532"/>
              <a:gd name="connsiteX1" fmla="*/ 2004570 w 2004570"/>
              <a:gd name="connsiteY1" fmla="*/ 925683 h 3676532"/>
              <a:gd name="connsiteX2" fmla="*/ 2004570 w 2004570"/>
              <a:gd name="connsiteY2" fmla="*/ 2763949 h 3676532"/>
              <a:gd name="connsiteX3" fmla="*/ 413202 w 2004570"/>
              <a:gd name="connsiteY3" fmla="*/ 3676532 h 3676532"/>
              <a:gd name="connsiteX4" fmla="*/ 0 w 2004570"/>
              <a:gd name="connsiteY4" fmla="*/ 3439338 h 3676532"/>
              <a:gd name="connsiteX5" fmla="*/ 0 w 2004570"/>
              <a:gd name="connsiteY5" fmla="*/ 241075 h 367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4570" h="3676532">
                <a:moveTo>
                  <a:pt x="417538" y="0"/>
                </a:moveTo>
                <a:lnTo>
                  <a:pt x="2004570" y="925683"/>
                </a:lnTo>
                <a:lnTo>
                  <a:pt x="2004570" y="2763949"/>
                </a:lnTo>
                <a:lnTo>
                  <a:pt x="413202" y="3676532"/>
                </a:lnTo>
                <a:lnTo>
                  <a:pt x="0" y="3439338"/>
                </a:lnTo>
                <a:lnTo>
                  <a:pt x="0" y="2410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2BA5A58B-9440-7DAB-E7D7-3143B049FBAC}"/>
              </a:ext>
            </a:extLst>
          </p:cNvPr>
          <p:cNvSpPr/>
          <p:nvPr userDrawn="1"/>
        </p:nvSpPr>
        <p:spPr>
          <a:xfrm flipH="1">
            <a:off x="657773" y="5253270"/>
            <a:ext cx="1710765" cy="1621875"/>
          </a:xfrm>
          <a:custGeom>
            <a:avLst/>
            <a:gdLst>
              <a:gd name="connsiteX0" fmla="*/ 852873 w 1710765"/>
              <a:gd name="connsiteY0" fmla="*/ 0 h 1593273"/>
              <a:gd name="connsiteX1" fmla="*/ 0 w 1710765"/>
              <a:gd name="connsiteY1" fmla="*/ 494134 h 1593273"/>
              <a:gd name="connsiteX2" fmla="*/ 0 w 1710765"/>
              <a:gd name="connsiteY2" fmla="*/ 1475410 h 1593273"/>
              <a:gd name="connsiteX3" fmla="*/ 206916 w 1710765"/>
              <a:gd name="connsiteY3" fmla="*/ 1593273 h 1593273"/>
              <a:gd name="connsiteX4" fmla="*/ 1502835 w 1710765"/>
              <a:gd name="connsiteY4" fmla="*/ 1593273 h 1593273"/>
              <a:gd name="connsiteX5" fmla="*/ 1709418 w 1710765"/>
              <a:gd name="connsiteY5" fmla="*/ 1475480 h 1593273"/>
              <a:gd name="connsiteX6" fmla="*/ 1710407 w 1710765"/>
              <a:gd name="connsiteY6" fmla="*/ 491803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10765" h="1593273">
                <a:moveTo>
                  <a:pt x="852873" y="0"/>
                </a:moveTo>
                <a:lnTo>
                  <a:pt x="0" y="494134"/>
                </a:lnTo>
                <a:lnTo>
                  <a:pt x="0" y="1475410"/>
                </a:lnTo>
                <a:lnTo>
                  <a:pt x="206916" y="1593273"/>
                </a:lnTo>
                <a:lnTo>
                  <a:pt x="1502835" y="1593273"/>
                </a:lnTo>
                <a:lnTo>
                  <a:pt x="1709418" y="1475480"/>
                </a:lnTo>
                <a:cubicBezTo>
                  <a:pt x="1707864" y="1146834"/>
                  <a:pt x="1711961" y="820449"/>
                  <a:pt x="1710407" y="491803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4">
            <a:extLst>
              <a:ext uri="{FF2B5EF4-FFF2-40B4-BE49-F238E27FC236}">
                <a16:creationId xmlns:a16="http://schemas.microsoft.com/office/drawing/2014/main" id="{A23F9759-CF52-CE45-5E22-9678534685A7}"/>
              </a:ext>
            </a:extLst>
          </p:cNvPr>
          <p:cNvSpPr/>
          <p:nvPr userDrawn="1"/>
        </p:nvSpPr>
        <p:spPr>
          <a:xfrm flipH="1">
            <a:off x="2275432" y="4699053"/>
            <a:ext cx="668814" cy="784693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84FCC1-368D-680C-31AA-597C3AAF4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576" y="1499616"/>
            <a:ext cx="7955280" cy="1335024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FF81D2-C0B4-3B82-8DF6-D10CC07C441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465576" y="3108960"/>
            <a:ext cx="4572000" cy="3108960"/>
          </a:xfrm>
        </p:spPr>
        <p:txBody>
          <a:bodyPr/>
          <a:lstStyle>
            <a:lvl1pPr marL="512064" indent="-512064">
              <a:buFont typeface="+mj-lt"/>
              <a:buAutoNum type="arabicPeriod"/>
              <a:defRPr sz="1800"/>
            </a:lvl1pPr>
            <a:lvl2pPr marL="1097280" indent="-512064">
              <a:buFont typeface="+mj-lt"/>
              <a:buAutoNum type="alphaLcPeriod"/>
              <a:defRPr sz="1800"/>
            </a:lvl2pPr>
            <a:lvl3pPr marL="1645920" indent="-512064">
              <a:buFont typeface="+mj-lt"/>
              <a:buAutoNum type="romanLcPeriod"/>
              <a:defRPr sz="1800"/>
            </a:lvl3pPr>
            <a:lvl4pPr marL="2194560" indent="-512064">
              <a:buFont typeface="+mj-lt"/>
              <a:buAutoNum type="arabicParenR"/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90F721-56C7-251D-948D-11769609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0" y="3108960"/>
            <a:ext cx="3017520" cy="310896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4E8A0-C02C-2322-50C1-50080A793F84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>
          <a:xfrm>
            <a:off x="3465576" y="6217920"/>
            <a:ext cx="4114800" cy="365125"/>
          </a:xfr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46A453-65E1-B688-A3F9-EA0AA347DDEA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>
            <a:noAutofit/>
          </a:bodyPr>
          <a:lstStyle/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2" name="Freeform: Shape 12">
            <a:extLst>
              <a:ext uri="{FF2B5EF4-FFF2-40B4-BE49-F238E27FC236}">
                <a16:creationId xmlns:a16="http://schemas.microsoft.com/office/drawing/2014/main" id="{0750FD92-E143-4402-D455-30DC417CBDBE}"/>
              </a:ext>
            </a:extLst>
          </p:cNvPr>
          <p:cNvSpPr/>
          <p:nvPr userDrawn="1"/>
        </p:nvSpPr>
        <p:spPr>
          <a:xfrm>
            <a:off x="1198465" y="958947"/>
            <a:ext cx="1544735" cy="1743698"/>
          </a:xfrm>
          <a:custGeom>
            <a:avLst/>
            <a:gdLst>
              <a:gd name="connsiteX0" fmla="*/ 2187388 w 4398682"/>
              <a:gd name="connsiteY0" fmla="*/ 0 h 5032188"/>
              <a:gd name="connsiteX1" fmla="*/ 4386729 w 4398682"/>
              <a:gd name="connsiteY1" fmla="*/ 1261035 h 5032188"/>
              <a:gd name="connsiteX2" fmla="*/ 4398682 w 4398682"/>
              <a:gd name="connsiteY2" fmla="*/ 3789083 h 5032188"/>
              <a:gd name="connsiteX3" fmla="*/ 2193365 w 4398682"/>
              <a:gd name="connsiteY3" fmla="*/ 5032188 h 5032188"/>
              <a:gd name="connsiteX4" fmla="*/ 0 w 4398682"/>
              <a:gd name="connsiteY4" fmla="*/ 3783106 h 5032188"/>
              <a:gd name="connsiteX5" fmla="*/ 0 w 4398682"/>
              <a:gd name="connsiteY5" fmla="*/ 1267012 h 5032188"/>
              <a:gd name="connsiteX6" fmla="*/ 2187388 w 4398682"/>
              <a:gd name="connsiteY6" fmla="*/ 0 h 5032188"/>
              <a:gd name="connsiteX0" fmla="*/ 2187388 w 4387647"/>
              <a:gd name="connsiteY0" fmla="*/ 0 h 5032188"/>
              <a:gd name="connsiteX1" fmla="*/ 4386729 w 4387647"/>
              <a:gd name="connsiteY1" fmla="*/ 1261035 h 5032188"/>
              <a:gd name="connsiteX2" fmla="*/ 4384192 w 4387647"/>
              <a:gd name="connsiteY2" fmla="*/ 3783287 h 5032188"/>
              <a:gd name="connsiteX3" fmla="*/ 2193365 w 4387647"/>
              <a:gd name="connsiteY3" fmla="*/ 5032188 h 5032188"/>
              <a:gd name="connsiteX4" fmla="*/ 0 w 4387647"/>
              <a:gd name="connsiteY4" fmla="*/ 3783106 h 5032188"/>
              <a:gd name="connsiteX5" fmla="*/ 0 w 4387647"/>
              <a:gd name="connsiteY5" fmla="*/ 1267012 h 5032188"/>
              <a:gd name="connsiteX6" fmla="*/ 2187388 w 4387647"/>
              <a:gd name="connsiteY6" fmla="*/ 0 h 503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647" h="5032188">
                <a:moveTo>
                  <a:pt x="2187388" y="0"/>
                </a:moveTo>
                <a:lnTo>
                  <a:pt x="4386729" y="1261035"/>
                </a:lnTo>
                <a:cubicBezTo>
                  <a:pt x="4390713" y="2103718"/>
                  <a:pt x="4380208" y="2940604"/>
                  <a:pt x="4384192" y="3783287"/>
                </a:cubicBezTo>
                <a:lnTo>
                  <a:pt x="2193365" y="5032188"/>
                </a:lnTo>
                <a:lnTo>
                  <a:pt x="0" y="3783106"/>
                </a:lnTo>
                <a:lnTo>
                  <a:pt x="0" y="1267012"/>
                </a:lnTo>
                <a:lnTo>
                  <a:pt x="2187388" y="0"/>
                </a:lnTo>
                <a:close/>
              </a:path>
            </a:pathLst>
          </a:custGeom>
          <a:noFill/>
          <a:ln w="190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noProof="0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B13E9E2-D67B-E75B-D60D-CE3782A4FC67}"/>
              </a:ext>
            </a:extLst>
          </p:cNvPr>
          <p:cNvSpPr/>
          <p:nvPr userDrawn="1"/>
        </p:nvSpPr>
        <p:spPr>
          <a:xfrm>
            <a:off x="326738" y="0"/>
            <a:ext cx="1544359" cy="1254845"/>
          </a:xfrm>
          <a:custGeom>
            <a:avLst/>
            <a:gdLst>
              <a:gd name="connsiteX0" fmla="*/ 0 w 1544359"/>
              <a:gd name="connsiteY0" fmla="*/ 0 h 1254845"/>
              <a:gd name="connsiteX1" fmla="*/ 1544359 w 1544359"/>
              <a:gd name="connsiteY1" fmla="*/ 0 h 1254845"/>
              <a:gd name="connsiteX2" fmla="*/ 1543519 w 1544359"/>
              <a:gd name="connsiteY2" fmla="*/ 822090 h 1254845"/>
              <a:gd name="connsiteX3" fmla="*/ 772206 w 1544359"/>
              <a:gd name="connsiteY3" fmla="*/ 1254845 h 1254845"/>
              <a:gd name="connsiteX4" fmla="*/ 0 w 1544359"/>
              <a:gd name="connsiteY4" fmla="*/ 822027 h 125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359" h="1254845">
                <a:moveTo>
                  <a:pt x="0" y="0"/>
                </a:moveTo>
                <a:lnTo>
                  <a:pt x="1544359" y="0"/>
                </a:lnTo>
                <a:lnTo>
                  <a:pt x="1543519" y="822090"/>
                </a:lnTo>
                <a:lnTo>
                  <a:pt x="772206" y="1254845"/>
                </a:lnTo>
                <a:lnTo>
                  <a:pt x="0" y="82202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65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46">
            <a:extLst>
              <a:ext uri="{FF2B5EF4-FFF2-40B4-BE49-F238E27FC236}">
                <a16:creationId xmlns:a16="http://schemas.microsoft.com/office/drawing/2014/main" id="{39B50CEE-D9F9-B5CD-C274-BEAA5EAB37E3}"/>
              </a:ext>
            </a:extLst>
          </p:cNvPr>
          <p:cNvSpPr/>
          <p:nvPr userDrawn="1"/>
        </p:nvSpPr>
        <p:spPr>
          <a:xfrm>
            <a:off x="410352" y="12435"/>
            <a:ext cx="1455521" cy="1019127"/>
          </a:xfrm>
          <a:custGeom>
            <a:avLst/>
            <a:gdLst>
              <a:gd name="connsiteX0" fmla="*/ 219223 w 1455521"/>
              <a:gd name="connsiteY0" fmla="*/ 0 h 1019127"/>
              <a:gd name="connsiteX1" fmla="*/ 1236298 w 1455521"/>
              <a:gd name="connsiteY1" fmla="*/ 0 h 1019127"/>
              <a:gd name="connsiteX2" fmla="*/ 1455521 w 1455521"/>
              <a:gd name="connsiteY2" fmla="*/ 385779 h 1019127"/>
              <a:gd name="connsiteX3" fmla="*/ 1095615 w 1455521"/>
              <a:gd name="connsiteY3" fmla="*/ 1019127 h 1019127"/>
              <a:gd name="connsiteX4" fmla="*/ 359906 w 1455521"/>
              <a:gd name="connsiteY4" fmla="*/ 1019127 h 1019127"/>
              <a:gd name="connsiteX5" fmla="*/ 0 w 1455521"/>
              <a:gd name="connsiteY5" fmla="*/ 385779 h 1019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1019127">
                <a:moveTo>
                  <a:pt x="219223" y="0"/>
                </a:moveTo>
                <a:lnTo>
                  <a:pt x="1236298" y="0"/>
                </a:lnTo>
                <a:lnTo>
                  <a:pt x="1455521" y="385779"/>
                </a:lnTo>
                <a:lnTo>
                  <a:pt x="1095615" y="1019127"/>
                </a:lnTo>
                <a:lnTo>
                  <a:pt x="359906" y="1019127"/>
                </a:lnTo>
                <a:lnTo>
                  <a:pt x="0" y="38577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Hexagon 15">
            <a:extLst>
              <a:ext uri="{FF2B5EF4-FFF2-40B4-BE49-F238E27FC236}">
                <a16:creationId xmlns:a16="http://schemas.microsoft.com/office/drawing/2014/main" id="{93831F6E-A0DA-46E5-AF13-ED5D9ABF108D}"/>
              </a:ext>
            </a:extLst>
          </p:cNvPr>
          <p:cNvSpPr/>
          <p:nvPr userDrawn="1"/>
        </p:nvSpPr>
        <p:spPr>
          <a:xfrm>
            <a:off x="1579486" y="45000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Hexagon 17">
            <a:extLst>
              <a:ext uri="{FF2B5EF4-FFF2-40B4-BE49-F238E27FC236}">
                <a16:creationId xmlns:a16="http://schemas.microsoft.com/office/drawing/2014/main" id="{18B06ECC-5FA7-4ACA-86BF-694240D0C05B}"/>
              </a:ext>
            </a:extLst>
          </p:cNvPr>
          <p:cNvSpPr/>
          <p:nvPr userDrawn="1"/>
        </p:nvSpPr>
        <p:spPr>
          <a:xfrm>
            <a:off x="412218" y="113647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Hexagon 19">
            <a:extLst>
              <a:ext uri="{FF2B5EF4-FFF2-40B4-BE49-F238E27FC236}">
                <a16:creationId xmlns:a16="http://schemas.microsoft.com/office/drawing/2014/main" id="{089AA305-8FFC-46A5-B806-D5D78320D0CD}"/>
              </a:ext>
            </a:extLst>
          </p:cNvPr>
          <p:cNvSpPr/>
          <p:nvPr userDrawn="1"/>
        </p:nvSpPr>
        <p:spPr>
          <a:xfrm>
            <a:off x="1580070" y="1812437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21">
            <a:extLst>
              <a:ext uri="{FF2B5EF4-FFF2-40B4-BE49-F238E27FC236}">
                <a16:creationId xmlns:a16="http://schemas.microsoft.com/office/drawing/2014/main" id="{DB2D65ED-32BC-44B2-92F3-E16717051CA1}"/>
              </a:ext>
            </a:extLst>
          </p:cNvPr>
          <p:cNvSpPr/>
          <p:nvPr userDrawn="1"/>
        </p:nvSpPr>
        <p:spPr>
          <a:xfrm>
            <a:off x="3953772" y="4582171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100186E-95B0-AB29-6F1D-DBFBAA566DB2}"/>
              </a:ext>
            </a:extLst>
          </p:cNvPr>
          <p:cNvSpPr/>
          <p:nvPr userDrawn="1"/>
        </p:nvSpPr>
        <p:spPr>
          <a:xfrm>
            <a:off x="3955762" y="5952136"/>
            <a:ext cx="1455521" cy="932559"/>
          </a:xfrm>
          <a:custGeom>
            <a:avLst/>
            <a:gdLst>
              <a:gd name="connsiteX0" fmla="*/ 359906 w 1455521"/>
              <a:gd name="connsiteY0" fmla="*/ 0 h 932559"/>
              <a:gd name="connsiteX1" fmla="*/ 1095615 w 1455521"/>
              <a:gd name="connsiteY1" fmla="*/ 0 h 932559"/>
              <a:gd name="connsiteX2" fmla="*/ 1455521 w 1455521"/>
              <a:gd name="connsiteY2" fmla="*/ 633348 h 932559"/>
              <a:gd name="connsiteX3" fmla="*/ 1285492 w 1455521"/>
              <a:gd name="connsiteY3" fmla="*/ 932559 h 932559"/>
              <a:gd name="connsiteX4" fmla="*/ 170030 w 1455521"/>
              <a:gd name="connsiteY4" fmla="*/ 932559 h 932559"/>
              <a:gd name="connsiteX5" fmla="*/ 0 w 1455521"/>
              <a:gd name="connsiteY5" fmla="*/ 633348 h 932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32559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285492" y="932559"/>
                </a:lnTo>
                <a:lnTo>
                  <a:pt x="170030" y="932559"/>
                </a:lnTo>
                <a:lnTo>
                  <a:pt x="0" y="633348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27">
            <a:extLst>
              <a:ext uri="{FF2B5EF4-FFF2-40B4-BE49-F238E27FC236}">
                <a16:creationId xmlns:a16="http://schemas.microsoft.com/office/drawing/2014/main" id="{5275D449-7441-440B-8584-96D25256F24D}"/>
              </a:ext>
            </a:extLst>
          </p:cNvPr>
          <p:cNvSpPr/>
          <p:nvPr userDrawn="1"/>
        </p:nvSpPr>
        <p:spPr>
          <a:xfrm>
            <a:off x="2783996" y="524544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Hexagon 21">
            <a:extLst>
              <a:ext uri="{FF2B5EF4-FFF2-40B4-BE49-F238E27FC236}">
                <a16:creationId xmlns:a16="http://schemas.microsoft.com/office/drawing/2014/main" id="{AA088CB3-68C2-8BF7-640B-511D7AD708D4}"/>
              </a:ext>
            </a:extLst>
          </p:cNvPr>
          <p:cNvSpPr/>
          <p:nvPr userDrawn="1"/>
        </p:nvSpPr>
        <p:spPr>
          <a:xfrm>
            <a:off x="2757266" y="2493385"/>
            <a:ext cx="1467568" cy="1305975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rgbClr val="D84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Hexagon 28">
            <a:extLst>
              <a:ext uri="{FF2B5EF4-FFF2-40B4-BE49-F238E27FC236}">
                <a16:creationId xmlns:a16="http://schemas.microsoft.com/office/drawing/2014/main" id="{94CFCD79-F5CD-4175-96DE-1AC2E1999DB6}"/>
              </a:ext>
            </a:extLst>
          </p:cNvPr>
          <p:cNvSpPr/>
          <p:nvPr userDrawn="1"/>
        </p:nvSpPr>
        <p:spPr>
          <a:xfrm>
            <a:off x="2767144" y="3880620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C8667104-E096-23C3-4C2C-5277C2AF5C57}"/>
              </a:ext>
            </a:extLst>
          </p:cNvPr>
          <p:cNvSpPr/>
          <p:nvPr userDrawn="1"/>
        </p:nvSpPr>
        <p:spPr>
          <a:xfrm>
            <a:off x="3702" y="448131"/>
            <a:ext cx="678871" cy="1266696"/>
          </a:xfrm>
          <a:custGeom>
            <a:avLst/>
            <a:gdLst>
              <a:gd name="connsiteX0" fmla="*/ 0 w 678871"/>
              <a:gd name="connsiteY0" fmla="*/ 0 h 1266696"/>
              <a:gd name="connsiteX1" fmla="*/ 318965 w 678871"/>
              <a:gd name="connsiteY1" fmla="*/ 0 h 1266696"/>
              <a:gd name="connsiteX2" fmla="*/ 678871 w 678871"/>
              <a:gd name="connsiteY2" fmla="*/ 633348 h 1266696"/>
              <a:gd name="connsiteX3" fmla="*/ 318965 w 678871"/>
              <a:gd name="connsiteY3" fmla="*/ 1266696 h 1266696"/>
              <a:gd name="connsiteX4" fmla="*/ 0 w 678871"/>
              <a:gd name="connsiteY4" fmla="*/ 1266696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871" h="1266696">
                <a:moveTo>
                  <a:pt x="0" y="0"/>
                </a:moveTo>
                <a:lnTo>
                  <a:pt x="318965" y="0"/>
                </a:lnTo>
                <a:lnTo>
                  <a:pt x="678871" y="633348"/>
                </a:lnTo>
                <a:lnTo>
                  <a:pt x="318965" y="1266696"/>
                </a:lnTo>
                <a:lnTo>
                  <a:pt x="0" y="1266696"/>
                </a:lnTo>
                <a:close/>
              </a:path>
            </a:pathLst>
          </a:cu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Hexagon 31">
            <a:extLst>
              <a:ext uri="{FF2B5EF4-FFF2-40B4-BE49-F238E27FC236}">
                <a16:creationId xmlns:a16="http://schemas.microsoft.com/office/drawing/2014/main" id="{61BB4AB0-7C5C-4697-A25B-0AFD8754AB52}"/>
              </a:ext>
            </a:extLst>
          </p:cNvPr>
          <p:cNvSpPr/>
          <p:nvPr userDrawn="1"/>
        </p:nvSpPr>
        <p:spPr>
          <a:xfrm>
            <a:off x="1580353" y="3182793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Hexagon 28">
            <a:extLst>
              <a:ext uri="{FF2B5EF4-FFF2-40B4-BE49-F238E27FC236}">
                <a16:creationId xmlns:a16="http://schemas.microsoft.com/office/drawing/2014/main" id="{E4EF439B-1CC3-CA39-B62A-E54F83ED70D2}"/>
              </a:ext>
            </a:extLst>
          </p:cNvPr>
          <p:cNvSpPr/>
          <p:nvPr userDrawn="1"/>
        </p:nvSpPr>
        <p:spPr>
          <a:xfrm>
            <a:off x="396269" y="2511644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2363FF00-E570-D743-258E-E9FEF4F02A08}"/>
              </a:ext>
            </a:extLst>
          </p:cNvPr>
          <p:cNvSpPr/>
          <p:nvPr userDrawn="1"/>
        </p:nvSpPr>
        <p:spPr>
          <a:xfrm>
            <a:off x="6334981" y="5962237"/>
            <a:ext cx="1455521" cy="901561"/>
          </a:xfrm>
          <a:custGeom>
            <a:avLst/>
            <a:gdLst>
              <a:gd name="connsiteX0" fmla="*/ 359906 w 1455521"/>
              <a:gd name="connsiteY0" fmla="*/ 0 h 901561"/>
              <a:gd name="connsiteX1" fmla="*/ 1095615 w 1455521"/>
              <a:gd name="connsiteY1" fmla="*/ 0 h 901561"/>
              <a:gd name="connsiteX2" fmla="*/ 1455521 w 1455521"/>
              <a:gd name="connsiteY2" fmla="*/ 633348 h 901561"/>
              <a:gd name="connsiteX3" fmla="*/ 1303107 w 1455521"/>
              <a:gd name="connsiteY3" fmla="*/ 901561 h 901561"/>
              <a:gd name="connsiteX4" fmla="*/ 152415 w 1455521"/>
              <a:gd name="connsiteY4" fmla="*/ 901561 h 901561"/>
              <a:gd name="connsiteX5" fmla="*/ 0 w 1455521"/>
              <a:gd name="connsiteY5" fmla="*/ 633348 h 90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521" h="901561">
                <a:moveTo>
                  <a:pt x="359906" y="0"/>
                </a:moveTo>
                <a:lnTo>
                  <a:pt x="1095615" y="0"/>
                </a:lnTo>
                <a:lnTo>
                  <a:pt x="1455521" y="633348"/>
                </a:lnTo>
                <a:lnTo>
                  <a:pt x="1303107" y="901561"/>
                </a:lnTo>
                <a:lnTo>
                  <a:pt x="152415" y="901561"/>
                </a:lnTo>
                <a:lnTo>
                  <a:pt x="0" y="633348"/>
                </a:lnTo>
                <a:close/>
              </a:path>
            </a:pathLst>
          </a:custGeom>
          <a:noFill/>
          <a:ln w="19050">
            <a:solidFill>
              <a:srgbClr val="984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Hexagon 21">
            <a:extLst>
              <a:ext uri="{FF2B5EF4-FFF2-40B4-BE49-F238E27FC236}">
                <a16:creationId xmlns:a16="http://schemas.microsoft.com/office/drawing/2014/main" id="{A38FF139-88E9-67A9-6010-4EDFB851076B}"/>
              </a:ext>
            </a:extLst>
          </p:cNvPr>
          <p:cNvSpPr/>
          <p:nvPr userDrawn="1"/>
        </p:nvSpPr>
        <p:spPr>
          <a:xfrm>
            <a:off x="5150156" y="5261378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Hexagon 21">
            <a:extLst>
              <a:ext uri="{FF2B5EF4-FFF2-40B4-BE49-F238E27FC236}">
                <a16:creationId xmlns:a16="http://schemas.microsoft.com/office/drawing/2014/main" id="{99956147-4454-5EA6-FC9C-94C08EE35F28}"/>
              </a:ext>
            </a:extLst>
          </p:cNvPr>
          <p:cNvSpPr/>
          <p:nvPr userDrawn="1"/>
        </p:nvSpPr>
        <p:spPr>
          <a:xfrm>
            <a:off x="3948599" y="3206642"/>
            <a:ext cx="1455521" cy="1266696"/>
          </a:xfrm>
          <a:prstGeom prst="hexagon">
            <a:avLst>
              <a:gd name="adj" fmla="val 28413"/>
              <a:gd name="vf" fmla="val 11547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722C9EB-D452-B3DF-5219-160F48DE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0" y="731520"/>
            <a:ext cx="5394960" cy="2103120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Content Placeholder 47" descr="Click icon to add picture">
            <a:extLst>
              <a:ext uri="{FF2B5EF4-FFF2-40B4-BE49-F238E27FC236}">
                <a16:creationId xmlns:a16="http://schemas.microsoft.com/office/drawing/2014/main" id="{B7E46D91-6194-E279-CAE3-425E21FD4A8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035040" y="3108960"/>
            <a:ext cx="5394960" cy="18797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E3C8467A-0A34-2A65-92FE-F12F6A3D84A6}"/>
              </a:ext>
            </a:extLst>
          </p:cNvPr>
          <p:cNvSpPr/>
          <p:nvPr userDrawn="1"/>
        </p:nvSpPr>
        <p:spPr>
          <a:xfrm>
            <a:off x="-6538" y="1815084"/>
            <a:ext cx="697438" cy="1266696"/>
          </a:xfrm>
          <a:custGeom>
            <a:avLst/>
            <a:gdLst>
              <a:gd name="connsiteX0" fmla="*/ 0 w 732607"/>
              <a:gd name="connsiteY0" fmla="*/ 0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0" fmla="*/ 43961 w 732607"/>
              <a:gd name="connsiteY0" fmla="*/ 8793 h 1266696"/>
              <a:gd name="connsiteX1" fmla="*/ 372701 w 732607"/>
              <a:gd name="connsiteY1" fmla="*/ 0 h 1266696"/>
              <a:gd name="connsiteX2" fmla="*/ 732607 w 732607"/>
              <a:gd name="connsiteY2" fmla="*/ 633348 h 1266696"/>
              <a:gd name="connsiteX3" fmla="*/ 372701 w 732607"/>
              <a:gd name="connsiteY3" fmla="*/ 1266696 h 1266696"/>
              <a:gd name="connsiteX4" fmla="*/ 0 w 732607"/>
              <a:gd name="connsiteY4" fmla="*/ 1266696 h 1266696"/>
              <a:gd name="connsiteX5" fmla="*/ 43961 w 732607"/>
              <a:gd name="connsiteY5" fmla="*/ 8793 h 1266696"/>
              <a:gd name="connsiteX0" fmla="*/ 8792 w 697438"/>
              <a:gd name="connsiteY0" fmla="*/ 8793 h 1266696"/>
              <a:gd name="connsiteX1" fmla="*/ 337532 w 697438"/>
              <a:gd name="connsiteY1" fmla="*/ 0 h 1266696"/>
              <a:gd name="connsiteX2" fmla="*/ 697438 w 697438"/>
              <a:gd name="connsiteY2" fmla="*/ 633348 h 1266696"/>
              <a:gd name="connsiteX3" fmla="*/ 337532 w 697438"/>
              <a:gd name="connsiteY3" fmla="*/ 1266696 h 1266696"/>
              <a:gd name="connsiteX4" fmla="*/ 0 w 697438"/>
              <a:gd name="connsiteY4" fmla="*/ 1266696 h 1266696"/>
              <a:gd name="connsiteX5" fmla="*/ 8792 w 697438"/>
              <a:gd name="connsiteY5" fmla="*/ 8793 h 12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7438" h="1266696">
                <a:moveTo>
                  <a:pt x="8792" y="8793"/>
                </a:moveTo>
                <a:lnTo>
                  <a:pt x="337532" y="0"/>
                </a:lnTo>
                <a:lnTo>
                  <a:pt x="697438" y="633348"/>
                </a:lnTo>
                <a:lnTo>
                  <a:pt x="337532" y="1266696"/>
                </a:lnTo>
                <a:lnTo>
                  <a:pt x="0" y="1266696"/>
                </a:lnTo>
                <a:cubicBezTo>
                  <a:pt x="0" y="844464"/>
                  <a:pt x="8792" y="431025"/>
                  <a:pt x="8792" y="8793"/>
                </a:cubicBezTo>
                <a:close/>
              </a:path>
            </a:pathLst>
          </a:custGeom>
          <a:noFill/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2154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</a:t>
            </a:r>
            <a:br>
              <a:rPr lang="en-US" noProof="0" dirty="0"/>
            </a:br>
            <a:r>
              <a:rPr lang="en-US" noProof="0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30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258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and Picture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222C1B9-FA56-4CEA-AD98-25A595D942F8}"/>
              </a:ext>
            </a:extLst>
          </p:cNvPr>
          <p:cNvSpPr/>
          <p:nvPr userDrawn="1"/>
        </p:nvSpPr>
        <p:spPr bwMode="white">
          <a:xfrm>
            <a:off x="7040199" y="564425"/>
            <a:ext cx="4356000" cy="4464000"/>
          </a:xfrm>
          <a:prstGeom prst="ellipse">
            <a:avLst/>
          </a:prstGeom>
          <a:noFill/>
          <a:ln w="12382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4/12/2026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86B981-6A78-425B-97A2-BA24E40DB7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45761" y="670570"/>
            <a:ext cx="4151312" cy="4248000"/>
          </a:xfrm>
          <a:prstGeom prst="ellipse">
            <a:avLst/>
          </a:prstGeom>
          <a:ln w="38100">
            <a:solidFill>
              <a:schemeClr val="bg2"/>
            </a:solidFill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A21C7D74-31FD-4638-819B-6F7351A1770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747294" y="5188236"/>
            <a:ext cx="4858459" cy="1126906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anchor="ctr" anchorCtr="0"/>
          <a:lstStyle>
            <a:lvl1pPr marL="0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1pPr>
            <a:lvl2pPr marL="530352" indent="0" algn="ctr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9875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3pPr>
            <a:lvl4pPr marL="1444752" indent="0" algn="ctr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901952" indent="0" algn="ctr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84492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21067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86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8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20303646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091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8" name="Freeform: Shape 177">
            <a:extLst>
              <a:ext uri="{FF2B5EF4-FFF2-40B4-BE49-F238E27FC236}">
                <a16:creationId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46249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29898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24883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6400271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4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0A2BD38-4A6C-44EB-900D-A3E3AE37854F}"/>
              </a:ext>
            </a:extLst>
          </p:cNvPr>
          <p:cNvSpPr/>
          <p:nvPr userDrawn="1"/>
        </p:nvSpPr>
        <p:spPr>
          <a:xfrm>
            <a:off x="6581723" y="404614"/>
            <a:ext cx="5191176" cy="604877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36000">
                <a:schemeClr val="tx2"/>
              </a:gs>
              <a:gs pos="69000">
                <a:schemeClr val="tx2">
                  <a:lumMod val="75000"/>
                </a:schemeClr>
              </a:gs>
              <a:gs pos="97000">
                <a:schemeClr val="tx2">
                  <a:lumMod val="5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 title="Background Shape"/>
          <p:cNvSpPr/>
          <p:nvPr/>
        </p:nvSpPr>
        <p:spPr>
          <a:xfrm>
            <a:off x="0" y="376"/>
            <a:ext cx="6096000" cy="68576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586246" y="400665"/>
            <a:ext cx="4858460" cy="1428136"/>
          </a:xfrm>
        </p:spPr>
        <p:txBody>
          <a:bodyPr anchor="ctr" anchorCtr="0">
            <a:no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6246" y="2113935"/>
            <a:ext cx="4858460" cy="4247186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246" y="6443554"/>
            <a:ext cx="132432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4/12/2026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25377" y="6453386"/>
            <a:ext cx="2619329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187939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024000" y="0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CB430D22-8AAF-444F-A6CE-7C02859083DF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516927" y="335049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L-Shape 22">
            <a:extLst>
              <a:ext uri="{FF2B5EF4-FFF2-40B4-BE49-F238E27FC236}">
                <a16:creationId xmlns:a16="http://schemas.microsoft.com/office/drawing/2014/main" id="{0D8BA010-8544-4718-9EA3-B0248C963FD4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5085711" y="33029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L-Shape 23">
            <a:extLst>
              <a:ext uri="{FF2B5EF4-FFF2-40B4-BE49-F238E27FC236}">
                <a16:creationId xmlns:a16="http://schemas.microsoft.com/office/drawing/2014/main" id="{C0FFB550-21A6-456B-BA1A-EF145674866C}"/>
              </a:ext>
            </a:extLst>
          </p:cNvPr>
          <p:cNvSpPr>
            <a:spLocks noChangeAspect="1"/>
          </p:cNvSpPr>
          <p:nvPr userDrawn="1"/>
        </p:nvSpPr>
        <p:spPr>
          <a:xfrm>
            <a:off x="522817" y="1476927"/>
            <a:ext cx="403201" cy="39561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70EF88E9-8CAC-422B-A9A6-D9FD1F17DAE2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5081769" y="1482001"/>
            <a:ext cx="410929" cy="403201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D439475-E625-4449-B42E-8F291D64A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360" y="518474"/>
            <a:ext cx="4910394" cy="5759777"/>
          </a:xfrm>
          <a:solidFill>
            <a:schemeClr val="bg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lang="en-US" sz="18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 lang="en-US" sz="1800"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 lang="en-US" sz="1600"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 lang="en-US" sz="1600"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 lang="en-US" sz="14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marL="0" lvl="0" indent="0" algn="ctr">
              <a:buNone/>
            </a:pPr>
            <a:r>
              <a:rPr lang="en-US" noProof="0"/>
              <a:t>Click to edit Master text styles</a:t>
            </a:r>
          </a:p>
          <a:p>
            <a:pPr marL="0" lvl="1" indent="0" algn="ctr">
              <a:buNone/>
            </a:pPr>
            <a:r>
              <a:rPr lang="en-US" noProof="0"/>
              <a:t>Second level</a:t>
            </a:r>
          </a:p>
          <a:p>
            <a:pPr marL="0" lvl="2" indent="0" algn="ctr">
              <a:buNone/>
            </a:pPr>
            <a:r>
              <a:rPr lang="en-US" noProof="0"/>
              <a:t>Third level</a:t>
            </a:r>
          </a:p>
          <a:p>
            <a:pPr marL="0" lvl="3" indent="0" algn="ctr">
              <a:buNone/>
            </a:pPr>
            <a:r>
              <a:rPr lang="en-US" noProof="0"/>
              <a:t>Fourth level</a:t>
            </a:r>
          </a:p>
          <a:p>
            <a:pPr marL="0" lvl="4" indent="0" algn="ctr">
              <a:buNone/>
            </a:pPr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66020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9267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407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83075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5115533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027398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19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332467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32953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252609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7496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, TItl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430D42-50DC-4502-A3E8-251FE7F0809D}"/>
              </a:ext>
            </a:extLst>
          </p:cNvPr>
          <p:cNvSpPr/>
          <p:nvPr userDrawn="1"/>
        </p:nvSpPr>
        <p:spPr>
          <a:xfrm>
            <a:off x="507591" y="5289755"/>
            <a:ext cx="5270049" cy="10127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3"/>
              </a:solidFill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4732985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4/12/2026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BDA3A4D-2561-4EEB-8787-E1A6525657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6245" y="668595"/>
            <a:ext cx="4646651" cy="4198373"/>
          </a:xfrm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BB32A6B-92AA-4208-9120-FFC166CE75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275" y="5352418"/>
            <a:ext cx="5148000" cy="900000"/>
          </a:xfrm>
          <a:solidFill>
            <a:schemeClr val="bg2"/>
          </a:solidFill>
          <a:effectLst>
            <a:innerShdw blurRad="114300">
              <a:prstClr val="black">
                <a:alpha val="34000"/>
              </a:prstClr>
            </a:innerShdw>
          </a:effectLst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1pPr>
            <a:lvl2pPr marL="530352" indent="0" algn="ctr">
              <a:buFont typeface="Arial" panose="020B0604020202020204" pitchFamily="34" charset="0"/>
              <a:buNone/>
              <a:defRPr sz="1800">
                <a:solidFill>
                  <a:schemeClr val="accent3"/>
                </a:solidFill>
              </a:defRPr>
            </a:lvl2pPr>
            <a:lvl3pPr marL="9875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3pPr>
            <a:lvl4pPr marL="1444752" indent="0" algn="ctr">
              <a:buFont typeface="Arial" panose="020B0604020202020204" pitchFamily="34" charset="0"/>
              <a:buNone/>
              <a:defRPr sz="1600">
                <a:solidFill>
                  <a:schemeClr val="accent3"/>
                </a:solidFill>
              </a:defRPr>
            </a:lvl4pPr>
            <a:lvl5pPr marL="1901952" indent="0" algn="ctr">
              <a:buFont typeface="Arial" panose="020B0604020202020204" pitchFamily="34" charset="0"/>
              <a:buNone/>
              <a:defRPr sz="140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821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09016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67604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918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-1" y="376"/>
            <a:ext cx="6234898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36AFDEB-3C72-49E0-9B45-DC9EFBA6587F}"/>
              </a:ext>
            </a:extLst>
          </p:cNvPr>
          <p:cNvSpPr/>
          <p:nvPr userDrawn="1"/>
        </p:nvSpPr>
        <p:spPr bwMode="white">
          <a:xfrm>
            <a:off x="507591" y="409286"/>
            <a:ext cx="5270049" cy="5945780"/>
          </a:xfrm>
          <a:prstGeom prst="snip2DiagRect">
            <a:avLst>
              <a:gd name="adj1" fmla="val 0"/>
              <a:gd name="adj2" fmla="val 10697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0776" y="477366"/>
            <a:ext cx="4644000" cy="1341602"/>
          </a:xfrm>
        </p:spPr>
        <p:txBody>
          <a:bodyPr anchor="ctr" anchorCtr="0">
            <a:normAutofit/>
          </a:bodyPr>
          <a:lstStyle>
            <a:lvl1pPr algn="ctr"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0775" y="1966451"/>
            <a:ext cx="4644001" cy="4388615"/>
          </a:xfr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7591" y="6453386"/>
            <a:ext cx="1204572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pPr/>
              <a:t>4/12/2026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396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6234897" y="-376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26A5AA85-E28D-4647-B000-742C83A8047D}"/>
              </a:ext>
            </a:extLst>
          </p:cNvPr>
          <p:cNvSpPr>
            <a:spLocks noChangeAspect="1"/>
          </p:cNvSpPr>
          <p:nvPr userDrawn="1"/>
        </p:nvSpPr>
        <p:spPr>
          <a:xfrm flipV="1">
            <a:off x="6845770" y="372071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C3CD9875-0A2E-4F4D-ACB7-87DD98EED9D0}"/>
              </a:ext>
            </a:extLst>
          </p:cNvPr>
          <p:cNvSpPr>
            <a:spLocks noChangeAspect="1"/>
          </p:cNvSpPr>
          <p:nvPr userDrawn="1"/>
        </p:nvSpPr>
        <p:spPr>
          <a:xfrm flipH="1">
            <a:off x="11058438" y="5819525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57F3340-8A42-40F0-BF5B-EEF6E3E88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06246" y="668595"/>
            <a:ext cx="4646651" cy="5383413"/>
          </a:xfrm>
          <a:custGeom>
            <a:avLst/>
            <a:gdLst>
              <a:gd name="connsiteX0" fmla="*/ 0 w 4646651"/>
              <a:gd name="connsiteY0" fmla="*/ 0 h 5383413"/>
              <a:gd name="connsiteX1" fmla="*/ 4168046 w 4646651"/>
              <a:gd name="connsiteY1" fmla="*/ 0 h 5383413"/>
              <a:gd name="connsiteX2" fmla="*/ 4646651 w 4646651"/>
              <a:gd name="connsiteY2" fmla="*/ 478605 h 5383413"/>
              <a:gd name="connsiteX3" fmla="*/ 4646651 w 4646651"/>
              <a:gd name="connsiteY3" fmla="*/ 5383413 h 5383413"/>
              <a:gd name="connsiteX4" fmla="*/ 478605 w 4646651"/>
              <a:gd name="connsiteY4" fmla="*/ 5383413 h 5383413"/>
              <a:gd name="connsiteX5" fmla="*/ 0 w 4646651"/>
              <a:gd name="connsiteY5" fmla="*/ 4904808 h 538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6651" h="5383413">
                <a:moveTo>
                  <a:pt x="0" y="0"/>
                </a:moveTo>
                <a:lnTo>
                  <a:pt x="4168046" y="0"/>
                </a:lnTo>
                <a:lnTo>
                  <a:pt x="4646651" y="478605"/>
                </a:lnTo>
                <a:lnTo>
                  <a:pt x="4646651" y="5383413"/>
                </a:lnTo>
                <a:lnTo>
                  <a:pt x="478605" y="5383413"/>
                </a:lnTo>
                <a:lnTo>
                  <a:pt x="0" y="4904808"/>
                </a:lnTo>
                <a:close/>
              </a:path>
            </a:pathLst>
          </a:custGeom>
          <a:ln w="5715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L-Shape 19">
            <a:extLst>
              <a:ext uri="{FF2B5EF4-FFF2-40B4-BE49-F238E27FC236}">
                <a16:creationId xmlns:a16="http://schemas.microsoft.com/office/drawing/2014/main" id="{CC096F9F-3AD4-4FC8-823F-DBD962E2E1C6}"/>
              </a:ext>
            </a:extLst>
          </p:cNvPr>
          <p:cNvSpPr>
            <a:spLocks noChangeAspect="1"/>
          </p:cNvSpPr>
          <p:nvPr userDrawn="1"/>
        </p:nvSpPr>
        <p:spPr>
          <a:xfrm flipH="1" flipV="1">
            <a:off x="11021316" y="361496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sp>
        <p:nvSpPr>
          <p:cNvPr id="21" name="L-Shape 20">
            <a:extLst>
              <a:ext uri="{FF2B5EF4-FFF2-40B4-BE49-F238E27FC236}">
                <a16:creationId xmlns:a16="http://schemas.microsoft.com/office/drawing/2014/main" id="{9CFFEAD0-9992-49A8-A068-3357E08CD7C0}"/>
              </a:ext>
            </a:extLst>
          </p:cNvPr>
          <p:cNvSpPr>
            <a:spLocks noChangeAspect="1"/>
          </p:cNvSpPr>
          <p:nvPr userDrawn="1"/>
        </p:nvSpPr>
        <p:spPr>
          <a:xfrm>
            <a:off x="6865431" y="5819524"/>
            <a:ext cx="625971" cy="614197"/>
          </a:xfrm>
          <a:prstGeom prst="corner">
            <a:avLst>
              <a:gd name="adj1" fmla="val 4470"/>
              <a:gd name="adj2" fmla="val 4823"/>
            </a:avLst>
          </a:prstGeom>
          <a:solidFill>
            <a:schemeClr val="tx2"/>
          </a:solidFill>
          <a:ln w="28575">
            <a:solidFill>
              <a:schemeClr val="tx2"/>
            </a:solidFill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2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70145D-417E-4648-AB08-0A7974A629E0}"/>
              </a:ext>
            </a:extLst>
          </p:cNvPr>
          <p:cNvCxnSpPr/>
          <p:nvPr userDrawn="1"/>
        </p:nvCxnSpPr>
        <p:spPr>
          <a:xfrm>
            <a:off x="7118556" y="1789472"/>
            <a:ext cx="4284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78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blackWhite">
      <p:bgPr>
        <a:gradFill flip="none" rotWithShape="1">
          <a:gsLst>
            <a:gs pos="0">
              <a:schemeClr val="bg2">
                <a:lumMod val="50000"/>
              </a:schemeClr>
            </a:gs>
            <a:gs pos="33000">
              <a:schemeClr val="bg2"/>
            </a:gs>
            <a:gs pos="66000">
              <a:schemeClr val="bg2">
                <a:lumMod val="75000"/>
              </a:schemeClr>
            </a:gs>
            <a:gs pos="97000">
              <a:schemeClr val="bg2">
                <a:lumMod val="5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4/12/2026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BF5B4C6D-2825-4690-8D32-39CBF5E0F7E6}"/>
              </a:ext>
            </a:extLst>
          </p:cNvPr>
          <p:cNvSpPr/>
          <p:nvPr userDrawn="1"/>
        </p:nvSpPr>
        <p:spPr>
          <a:xfrm rot="10800000" flipV="1">
            <a:off x="8532326" y="1820272"/>
            <a:ext cx="2772000" cy="4158497"/>
          </a:xfrm>
          <a:prstGeom prst="corner">
            <a:avLst>
              <a:gd name="adj1" fmla="val 7397"/>
              <a:gd name="adj2" fmla="val 7750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L-Shape 7">
            <a:extLst>
              <a:ext uri="{FF2B5EF4-FFF2-40B4-BE49-F238E27FC236}">
                <a16:creationId xmlns:a16="http://schemas.microsoft.com/office/drawing/2014/main" id="{DFD43940-6D78-4E75-BDB6-8792768BB894}"/>
              </a:ext>
            </a:extLst>
          </p:cNvPr>
          <p:cNvSpPr/>
          <p:nvPr userDrawn="1"/>
        </p:nvSpPr>
        <p:spPr>
          <a:xfrm flipH="1">
            <a:off x="8286318" y="1685652"/>
            <a:ext cx="3152309" cy="4408489"/>
          </a:xfrm>
          <a:prstGeom prst="corner">
            <a:avLst>
              <a:gd name="adj1" fmla="val 5837"/>
              <a:gd name="adj2" fmla="val 6502"/>
            </a:avLst>
          </a:prstGeom>
          <a:solidFill>
            <a:srgbClr val="EFEDE3"/>
          </a:solidFill>
          <a:ln>
            <a:solidFill>
              <a:srgbClr val="EFEDE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9214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EF04-6424-4B70-94D1-FC932CBBDD9B}" type="datetimeFigureOut">
              <a:rPr lang="en-US" noProof="0" smtClean="0"/>
              <a:t>4/12/2026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885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Side bar">
            <a:extLst>
              <a:ext uri="{FF2B5EF4-FFF2-40B4-BE49-F238E27FC236}">
                <a16:creationId xmlns:a16="http://schemas.microsoft.com/office/drawing/2014/main" id="{FFA7AFEF-D97A-4A94-A884-7F95E91332B7}"/>
              </a:ext>
            </a:extLst>
          </p:cNvPr>
          <p:cNvSpPr/>
          <p:nvPr userDrawn="1"/>
        </p:nvSpPr>
        <p:spPr>
          <a:xfrm>
            <a:off x="622095" y="0"/>
            <a:ext cx="144000" cy="68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77EF04-6424-4B70-94D1-FC932CBBDD9B}" type="datetimeFigureOut">
              <a:rPr lang="en-US" noProof="0" smtClean="0"/>
              <a:t>4/12/2026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Add a footer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38049E5-7B53-4E85-8972-7D6C4BCE5BB9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63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8" r:id="rId4"/>
    <p:sldLayoutId id="2147483671" r:id="rId5"/>
    <p:sldLayoutId id="2147483669" r:id="rId6"/>
    <p:sldLayoutId id="2147483672" r:id="rId7"/>
    <p:sldLayoutId id="2147483663" r:id="rId8"/>
    <p:sldLayoutId id="2147483664" r:id="rId9"/>
    <p:sldLayoutId id="2147483665" r:id="rId10"/>
    <p:sldLayoutId id="2147483666" r:id="rId11"/>
    <p:sldLayoutId id="2147483673" r:id="rId12"/>
    <p:sldLayoutId id="2147483667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Arial" panose="020B0604020202020204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8732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4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304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787652" indent="-34290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187702" indent="-285750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7865" y="2565736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DIGITAL TIME CAPSULE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bg1"/>
                </a:solidFill>
                <a:effectLst/>
                <a:latin typeface="+mn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9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all" baseline="0">
          <a:ln w="3175" cmpd="sng"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bg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7">
            <a:extLst>
              <a:ext uri="{FF2B5EF4-FFF2-40B4-BE49-F238E27FC236}">
                <a16:creationId xmlns:a16="http://schemas.microsoft.com/office/drawing/2014/main" id="{28B6388A-37D2-4382-A7FC-9B9A76BD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169" y="6217920"/>
            <a:ext cx="45859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7FEACEE-25B4-4A2D-B147-27296E36371D}" type="slidenum">
              <a:rPr lang="en-US" altLang="zh-CN" noProof="0" smtClean="0"/>
              <a:pPr/>
              <a:t>‹#›</a:t>
            </a:fld>
            <a:endParaRPr lang="en-US" altLang="zh-CN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8CB8A3D-9A54-FD7C-F6A5-B33E6C891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F38A7675-78A2-B642-22AF-B98514C68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76125D-E69D-E2ED-1549-3D67DBD4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2179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8179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73152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09728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6304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-347472" algn="l" defTabSz="9144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>
          <p15:clr>
            <a:srgbClr val="F26B43"/>
          </p15:clr>
        </p15:guide>
        <p15:guide id="2" pos="3840">
          <p15:clr>
            <a:srgbClr val="F26B43"/>
          </p15:clr>
        </p15:guide>
        <p15:guide id="3" pos="5640">
          <p15:clr>
            <a:srgbClr val="F26B43"/>
          </p15:clr>
        </p15:guide>
        <p15:guide id="4" pos="1656">
          <p15:clr>
            <a:srgbClr val="F26B43"/>
          </p15:clr>
        </p15:guide>
        <p15:guide id="5" pos="520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1370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C469F2D-44FD-C07B-C3B0-AE5EA7636E66}"/>
              </a:ext>
            </a:extLst>
          </p:cNvPr>
          <p:cNvGrpSpPr/>
          <p:nvPr/>
        </p:nvGrpSpPr>
        <p:grpSpPr>
          <a:xfrm>
            <a:off x="0" y="635867"/>
            <a:ext cx="12379685" cy="6213300"/>
            <a:chOff x="-1" y="644700"/>
            <a:chExt cx="12379685" cy="6213300"/>
          </a:xfrm>
        </p:grpSpPr>
        <p:sp>
          <p:nvSpPr>
            <p:cNvPr id="12" name="Right Triangle 11">
              <a:extLst>
                <a:ext uri="{FF2B5EF4-FFF2-40B4-BE49-F238E27FC236}">
                  <a16:creationId xmlns:a16="http://schemas.microsoft.com/office/drawing/2014/main" id="{BA6D4752-5F9A-A31D-F2F1-12ABA633F99D}"/>
                </a:ext>
              </a:extLst>
            </p:cNvPr>
            <p:cNvSpPr/>
            <p:nvPr/>
          </p:nvSpPr>
          <p:spPr>
            <a:xfrm rot="19410197">
              <a:off x="1327536" y="644700"/>
              <a:ext cx="11052148" cy="3012990"/>
            </a:xfrm>
            <a:prstGeom prst="rt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96CA4850-03C0-3DA8-4171-1935F4B60A05}"/>
                </a:ext>
              </a:extLst>
            </p:cNvPr>
            <p:cNvSpPr/>
            <p:nvPr/>
          </p:nvSpPr>
          <p:spPr>
            <a:xfrm>
              <a:off x="-1" y="4852733"/>
              <a:ext cx="8983579" cy="2005267"/>
            </a:xfrm>
            <a:prstGeom prst="rtTriangle">
              <a:avLst/>
            </a:prstGeom>
            <a:solidFill>
              <a:srgbClr val="F79646">
                <a:lumMod val="75000"/>
              </a:srgbClr>
            </a:solidFill>
            <a:ln w="34925" cap="flat" cmpd="sng" algn="in">
              <a:solidFill>
                <a:srgbClr val="F7964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93A3B864-5E85-99D2-93E5-5CA1F4F35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411" y="583067"/>
            <a:ext cx="5029200" cy="1049153"/>
          </a:xfrm>
        </p:spPr>
        <p:txBody>
          <a:bodyPr lIns="0" anchor="b" anchorCtr="0">
            <a:noAutofit/>
          </a:bodyPr>
          <a:lstStyle/>
          <a:p>
            <a:pPr algn="ctr"/>
            <a:r>
              <a:rPr lang="en-US" altLang="zh-CN" sz="6600" dirty="0">
                <a:latin typeface="Algerian" panose="04020705040A02060702" pitchFamily="82" charset="0"/>
              </a:rPr>
              <a:t>PAPARAN</a:t>
            </a:r>
            <a:endParaRPr lang="en-US" sz="6600" dirty="0">
              <a:latin typeface="Algerian" panose="04020705040A02060702" pitchFamily="82" charset="0"/>
            </a:endParaRPr>
          </a:p>
        </p:txBody>
      </p:sp>
      <p:pic>
        <p:nvPicPr>
          <p:cNvPr id="4" name="object 13">
            <a:extLst>
              <a:ext uri="{FF2B5EF4-FFF2-40B4-BE49-F238E27FC236}">
                <a16:creationId xmlns:a16="http://schemas.microsoft.com/office/drawing/2014/main" id="{E672E3A5-CB27-817C-64BC-B51D8EC04AC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8053" y="1632220"/>
            <a:ext cx="3684381" cy="340830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5137745-5C20-4B57-6349-83CC71D9EE6D}"/>
              </a:ext>
            </a:extLst>
          </p:cNvPr>
          <p:cNvSpPr txBox="1">
            <a:spLocks/>
          </p:cNvSpPr>
          <p:nvPr/>
        </p:nvSpPr>
        <p:spPr>
          <a:xfrm>
            <a:off x="-92029" y="2052932"/>
            <a:ext cx="8401840" cy="275213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660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9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effectLst/>
                <a:uLnTx/>
                <a:uFillTx/>
                <a:latin typeface="Algerian" panose="04020705040A02060702" pitchFamily="82" charset="0"/>
              </a:rPr>
              <a:t>Peran Satlinmas dalam Perda N0. 12 Th. 2011</a:t>
            </a:r>
            <a:br>
              <a:rPr kumimoji="0" lang="pt-BR" sz="44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effectLst/>
                <a:uLnTx/>
                <a:uFillTx/>
                <a:latin typeface="Algerian" panose="04020705040A02060702" pitchFamily="82" charset="0"/>
              </a:rPr>
            </a:br>
            <a:r>
              <a:rPr kumimoji="0" lang="pt-BR" sz="44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effectLst/>
                <a:uLnTx/>
                <a:uFillTx/>
                <a:latin typeface="Algerian" panose="04020705040A02060702" pitchFamily="82" charset="0"/>
              </a:rPr>
              <a:t>di Kelurahan Kesatrian</a:t>
            </a:r>
          </a:p>
        </p:txBody>
      </p:sp>
    </p:spTree>
    <p:extLst>
      <p:ext uri="{BB962C8B-B14F-4D97-AF65-F5344CB8AC3E}">
        <p14:creationId xmlns:p14="http://schemas.microsoft.com/office/powerpoint/2010/main" val="389844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52A4E-CB6B-FDB1-5718-C9B01A3F8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6807-F6E7-CE4C-0404-0A24B9998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911" y="744385"/>
            <a:ext cx="5534175" cy="875175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err="1"/>
              <a:t>Catatan</a:t>
            </a:r>
            <a:r>
              <a:rPr lang="en-US" sz="5400" b="1" dirty="0"/>
              <a:t> </a:t>
            </a:r>
            <a:r>
              <a:rPr lang="en-US" sz="5400" b="1" dirty="0" err="1"/>
              <a:t>Penting</a:t>
            </a:r>
            <a:r>
              <a:rPr lang="en-US" sz="5400" b="1" dirty="0"/>
              <a:t>:</a:t>
            </a:r>
            <a:endParaRPr lang="en-US" sz="5400" cap="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BE7B1-86BC-1A39-22FB-62D80F980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9514" y="2014993"/>
            <a:ext cx="9612971" cy="3661034"/>
          </a:xfrm>
        </p:spPr>
        <p:txBody>
          <a:bodyPr/>
          <a:lstStyle/>
          <a:p>
            <a:pPr algn="just"/>
            <a:r>
              <a:rPr lang="en-US" sz="2800" dirty="0" err="1"/>
              <a:t>Meskipun</a:t>
            </a:r>
            <a:r>
              <a:rPr lang="en-US" sz="2800" dirty="0"/>
              <a:t> </a:t>
            </a:r>
            <a:r>
              <a:rPr lang="en-US" sz="2800" dirty="0" err="1"/>
              <a:t>Satlinmas</a:t>
            </a:r>
            <a:r>
              <a:rPr lang="en-US" sz="2800" dirty="0"/>
              <a:t> </a:t>
            </a:r>
            <a:r>
              <a:rPr lang="en-US" sz="2800" dirty="0" err="1"/>
              <a:t>membantu</a:t>
            </a:r>
            <a:r>
              <a:rPr lang="en-US" sz="2800" dirty="0"/>
              <a:t> </a:t>
            </a:r>
            <a:r>
              <a:rPr lang="en-US" sz="2800" dirty="0" err="1"/>
              <a:t>penegakan</a:t>
            </a:r>
            <a:r>
              <a:rPr lang="en-US" sz="2800" dirty="0"/>
              <a:t> </a:t>
            </a:r>
            <a:r>
              <a:rPr lang="en-US" sz="2800" dirty="0" err="1"/>
              <a:t>Perda</a:t>
            </a:r>
            <a:r>
              <a:rPr lang="en-US" sz="2800" dirty="0"/>
              <a:t>, </a:t>
            </a:r>
            <a:r>
              <a:rPr lang="en-US" sz="2800" dirty="0" err="1"/>
              <a:t>mereka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kewenangan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tindakan</a:t>
            </a:r>
            <a:r>
              <a:rPr lang="en-US" sz="2800" dirty="0"/>
              <a:t> </a:t>
            </a:r>
            <a:r>
              <a:rPr lang="en-US" sz="2800" dirty="0" err="1"/>
              <a:t>yustisial</a:t>
            </a:r>
            <a:r>
              <a:rPr lang="en-US" sz="2800" dirty="0"/>
              <a:t> (</a:t>
            </a:r>
            <a:r>
              <a:rPr lang="en-US" sz="2800" dirty="0" err="1"/>
              <a:t>seperti</a:t>
            </a:r>
            <a:r>
              <a:rPr lang="en-US" sz="2800" dirty="0"/>
              <a:t> </a:t>
            </a:r>
            <a:r>
              <a:rPr lang="en-US" sz="2800" dirty="0" err="1"/>
              <a:t>penyidikan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penyitaan</a:t>
            </a:r>
            <a:r>
              <a:rPr lang="en-US" sz="2800" dirty="0"/>
              <a:t>). </a:t>
            </a:r>
            <a:r>
              <a:rPr lang="en-US" sz="2800" dirty="0" err="1"/>
              <a:t>Kewenangan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berada</a:t>
            </a:r>
            <a:r>
              <a:rPr lang="en-US" sz="2800" dirty="0"/>
              <a:t> di </a:t>
            </a:r>
            <a:r>
              <a:rPr lang="en-US" sz="2800" dirty="0" err="1"/>
              <a:t>tangan</a:t>
            </a:r>
            <a:r>
              <a:rPr lang="en-US" sz="2800" dirty="0"/>
              <a:t> </a:t>
            </a:r>
            <a:r>
              <a:rPr lang="en-US" sz="2800" dirty="0" err="1"/>
              <a:t>Penyidik</a:t>
            </a:r>
            <a:r>
              <a:rPr lang="en-US" sz="2800" dirty="0"/>
              <a:t> </a:t>
            </a:r>
            <a:r>
              <a:rPr lang="en-US" sz="2800" dirty="0" err="1"/>
              <a:t>Pegawai</a:t>
            </a:r>
            <a:r>
              <a:rPr lang="en-US" sz="2800" dirty="0"/>
              <a:t> Negeri </a:t>
            </a:r>
            <a:r>
              <a:rPr lang="en-US" sz="2800" dirty="0" err="1"/>
              <a:t>Sipil</a:t>
            </a:r>
            <a:r>
              <a:rPr lang="en-US" sz="2800" dirty="0"/>
              <a:t> (PPNS) </a:t>
            </a:r>
            <a:r>
              <a:rPr lang="en-US" sz="2800" dirty="0" err="1"/>
              <a:t>Satpol</a:t>
            </a:r>
            <a:r>
              <a:rPr lang="en-US" sz="2800" dirty="0"/>
              <a:t> PP. Peran </a:t>
            </a:r>
            <a:r>
              <a:rPr lang="en-US" sz="2800" dirty="0" err="1"/>
              <a:t>Satlinmas</a:t>
            </a:r>
            <a:r>
              <a:rPr lang="en-US" sz="2800" dirty="0"/>
              <a:t> </a:t>
            </a:r>
            <a:r>
              <a:rPr lang="en-US" sz="2800" dirty="0" err="1"/>
              <a:t>lebih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b="1" dirty="0" err="1"/>
              <a:t>preventif</a:t>
            </a:r>
            <a:r>
              <a:rPr lang="en-US" sz="2800" dirty="0"/>
              <a:t> (</a:t>
            </a:r>
            <a:r>
              <a:rPr lang="en-US" sz="2800" dirty="0" err="1"/>
              <a:t>pencegahan</a:t>
            </a:r>
            <a:r>
              <a:rPr lang="en-US" sz="2800" dirty="0"/>
              <a:t>) dan </a:t>
            </a:r>
            <a:r>
              <a:rPr lang="en-US" sz="2800" b="1" dirty="0" err="1"/>
              <a:t>persuasif</a:t>
            </a:r>
            <a:r>
              <a:rPr lang="en-US" sz="2800" dirty="0"/>
              <a:t> (</a:t>
            </a:r>
            <a:r>
              <a:rPr lang="en-US" sz="2800" dirty="0" err="1"/>
              <a:t>pendekatan</a:t>
            </a:r>
            <a:r>
              <a:rPr lang="en-US" sz="2800" dirty="0"/>
              <a:t> </a:t>
            </a:r>
            <a:r>
              <a:rPr lang="en-US" sz="2800" dirty="0" err="1"/>
              <a:t>masyarakat</a:t>
            </a:r>
            <a:r>
              <a:rPr lang="en-US" sz="2800" dirty="0"/>
              <a:t>).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91A99E-1580-25AD-37E3-70297FDA04DC}"/>
              </a:ext>
            </a:extLst>
          </p:cNvPr>
          <p:cNvGrpSpPr/>
          <p:nvPr/>
        </p:nvGrpSpPr>
        <p:grpSpPr>
          <a:xfrm>
            <a:off x="-107757" y="172660"/>
            <a:ext cx="2063648" cy="1381649"/>
            <a:chOff x="-23092" y="104928"/>
            <a:chExt cx="2063648" cy="1670521"/>
          </a:xfrm>
        </p:grpSpPr>
        <p:pic>
          <p:nvPicPr>
            <p:cNvPr id="5" name="object 13">
              <a:extLst>
                <a:ext uri="{FF2B5EF4-FFF2-40B4-BE49-F238E27FC236}">
                  <a16:creationId xmlns:a16="http://schemas.microsoft.com/office/drawing/2014/main" id="{5E849586-319F-D797-DAD4-D4BD3F0B13DA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5731" y="104928"/>
              <a:ext cx="880535" cy="9731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F1F9F4-38E4-FA85-35E7-B61281FEE3A0}"/>
                </a:ext>
              </a:extLst>
            </p:cNvPr>
            <p:cNvSpPr txBox="1"/>
            <p:nvPr/>
          </p:nvSpPr>
          <p:spPr>
            <a:xfrm>
              <a:off x="-23092" y="1068411"/>
              <a:ext cx="2063648" cy="707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00"/>
                  </a:solidFill>
                  <a:latin typeface="Britannic Bold" panose="020B0903060703020204" pitchFamily="34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BOIS BERKELAS</a:t>
              </a:r>
            </a:p>
            <a:p>
              <a:pPr algn="ctr"/>
              <a:r>
                <a:rPr lang="en-US" b="1" dirty="0" err="1">
                  <a:solidFill>
                    <a:srgbClr val="FFFF00"/>
                  </a:solidFill>
                  <a:latin typeface="Monotype Corsiva" panose="03010101010201010101" pitchFamily="66" charset="0"/>
                </a:rPr>
                <a:t>Kelurahan</a:t>
              </a:r>
              <a:r>
                <a:rPr lang="en-US" b="1" dirty="0">
                  <a:solidFill>
                    <a:srgbClr val="FFFF00"/>
                  </a:solidFill>
                  <a:latin typeface="Monotype Corsiva" panose="03010101010201010101" pitchFamily="66" charset="0"/>
                </a:rPr>
                <a:t> </a:t>
              </a:r>
              <a:r>
                <a:rPr lang="en-US" b="1" dirty="0" err="1">
                  <a:solidFill>
                    <a:srgbClr val="FFFF00"/>
                  </a:solidFill>
                  <a:latin typeface="Monotype Corsiva" panose="03010101010201010101" pitchFamily="66" charset="0"/>
                </a:rPr>
                <a:t>Kesatrian</a:t>
              </a:r>
              <a:endParaRPr lang="en-US" b="1" dirty="0">
                <a:solidFill>
                  <a:srgbClr val="FFFF00"/>
                </a:solidFill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C949859-77DD-C46C-D980-96B03087AA26}"/>
              </a:ext>
            </a:extLst>
          </p:cNvPr>
          <p:cNvGrpSpPr/>
          <p:nvPr/>
        </p:nvGrpSpPr>
        <p:grpSpPr>
          <a:xfrm>
            <a:off x="10930960" y="5700422"/>
            <a:ext cx="1176732" cy="1042022"/>
            <a:chOff x="10930960" y="5700422"/>
            <a:chExt cx="1176732" cy="1042022"/>
          </a:xfrm>
        </p:grpSpPr>
        <p:pic>
          <p:nvPicPr>
            <p:cNvPr id="8" name="Picture 7" descr="radar">
              <a:extLst>
                <a:ext uri="{FF2B5EF4-FFF2-40B4-BE49-F238E27FC236}">
                  <a16:creationId xmlns:a16="http://schemas.microsoft.com/office/drawing/2014/main" id="{7E43A0D0-1735-6ED7-7218-28FFEB87B1C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30960" y="5700422"/>
              <a:ext cx="1004366" cy="1042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Slide Number Placeholder 24">
              <a:extLst>
                <a:ext uri="{FF2B5EF4-FFF2-40B4-BE49-F238E27FC236}">
                  <a16:creationId xmlns:a16="http://schemas.microsoft.com/office/drawing/2014/main" id="{46E6A566-BE13-7248-DE79-C9B9E4ED0E50}"/>
                </a:ext>
              </a:extLst>
            </p:cNvPr>
            <p:cNvSpPr txBox="1">
              <a:spLocks/>
            </p:cNvSpPr>
            <p:nvPr/>
          </p:nvSpPr>
          <p:spPr>
            <a:xfrm>
              <a:off x="11103326" y="5900790"/>
              <a:ext cx="1004366" cy="475767"/>
            </a:xfrm>
            <a:prstGeom prst="ellipse">
              <a:avLst/>
            </a:prstGeom>
            <a:noFill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67B645E-C5E5-4727-B977-D372A0AA71D9}" type="slidenum"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10</a:t>
              </a:fld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90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670DD-524C-E573-3C64-82D12EFE5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880A44-5299-9D3A-9941-9296B291EF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  <a:latin typeface="Algerian" panose="04020705040A02060702" pitchFamily="82" charset="0"/>
              </a:rPr>
              <a:t>DIRGAHAYU KOTA MALANG KE-112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B17E56E-36A6-84CD-4A7B-95289E75FC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502" r="8502"/>
          <a:stretch>
            <a:fillRect/>
          </a:stretch>
        </p:blipFill>
        <p:spPr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prstClr val="white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3B6920B-0794-6ED0-5F6C-C33FFFAB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06" y="3525366"/>
            <a:ext cx="4824576" cy="1341602"/>
          </a:xfrm>
        </p:spPr>
        <p:txBody>
          <a:bodyPr>
            <a:noAutofit/>
          </a:bodyPr>
          <a:lstStyle/>
          <a:p>
            <a:r>
              <a:rPr lang="en-US" sz="5400" dirty="0" err="1">
                <a:latin typeface="Algerian" panose="04020705040A02060702" pitchFamily="82" charset="0"/>
              </a:rPr>
              <a:t>Sekian</a:t>
            </a:r>
            <a:br>
              <a:rPr lang="en-US" sz="5400" dirty="0">
                <a:latin typeface="Algerian" panose="04020705040A02060702" pitchFamily="82" charset="0"/>
              </a:rPr>
            </a:br>
            <a:r>
              <a:rPr lang="en-US" sz="5400" dirty="0" err="1">
                <a:latin typeface="Algerian" panose="04020705040A02060702" pitchFamily="82" charset="0"/>
              </a:rPr>
              <a:t>Terimakasih</a:t>
            </a:r>
            <a:endParaRPr lang="en-US" sz="5400" dirty="0">
              <a:latin typeface="Algerian" panose="04020705040A02060702" pitchFamily="8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F405CE5-A92B-A09B-ED22-488B0D4D5FD5}"/>
              </a:ext>
            </a:extLst>
          </p:cNvPr>
          <p:cNvGrpSpPr/>
          <p:nvPr/>
        </p:nvGrpSpPr>
        <p:grpSpPr>
          <a:xfrm>
            <a:off x="7652162" y="178690"/>
            <a:ext cx="3472554" cy="2589091"/>
            <a:chOff x="-23092" y="104928"/>
            <a:chExt cx="2063648" cy="1649970"/>
          </a:xfrm>
        </p:grpSpPr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2F88FE70-68E2-5D6E-94A3-C5745CFD49A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799" y="104928"/>
              <a:ext cx="1021809" cy="973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CF64BE6-5E88-D428-7B68-4890176957B0}"/>
                </a:ext>
              </a:extLst>
            </p:cNvPr>
            <p:cNvSpPr txBox="1"/>
            <p:nvPr/>
          </p:nvSpPr>
          <p:spPr>
            <a:xfrm>
              <a:off x="-23092" y="1068411"/>
              <a:ext cx="2063648" cy="686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Britannic Bold" panose="020B0903060703020204" pitchFamily="34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BOIS BERKELAS</a:t>
              </a:r>
            </a:p>
            <a:p>
              <a:pPr algn="ctr"/>
              <a:r>
                <a:rPr lang="en-US" sz="3200" b="1" dirty="0" err="1">
                  <a:latin typeface="Monotype Corsiva" panose="03010101010201010101" pitchFamily="66" charset="0"/>
                </a:rPr>
                <a:t>Kelurahan</a:t>
              </a:r>
              <a:r>
                <a:rPr lang="en-US" sz="3200" b="1" dirty="0">
                  <a:latin typeface="Monotype Corsiva" panose="03010101010201010101" pitchFamily="66" charset="0"/>
                </a:rPr>
                <a:t> </a:t>
              </a:r>
              <a:r>
                <a:rPr lang="en-US" sz="3200" b="1" dirty="0" err="1">
                  <a:latin typeface="Monotype Corsiva" panose="03010101010201010101" pitchFamily="66" charset="0"/>
                </a:rPr>
                <a:t>Kesatrian</a:t>
              </a:r>
              <a:endParaRPr lang="en-US" sz="3200" b="1" dirty="0">
                <a:latin typeface="Monotype Corsiva" panose="03010101010201010101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026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B2E443D-86EE-9E7E-F9C7-C1C9683F852C}"/>
              </a:ext>
            </a:extLst>
          </p:cNvPr>
          <p:cNvGrpSpPr/>
          <p:nvPr/>
        </p:nvGrpSpPr>
        <p:grpSpPr>
          <a:xfrm>
            <a:off x="3146499" y="190035"/>
            <a:ext cx="5294857" cy="887994"/>
            <a:chOff x="0" y="269482"/>
            <a:chExt cx="6604000" cy="1054170"/>
          </a:xfrm>
          <a:solidFill>
            <a:srgbClr val="0319BD">
              <a:alpha val="74902"/>
            </a:srgbClr>
          </a:solidFill>
          <a:effectLst>
            <a:outerShdw blurRad="317500" dist="50800" dir="7500000" algn="ctr" rotWithShape="0">
              <a:srgbClr val="000000">
                <a:alpha val="8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363BF08C-074D-F863-47EA-DBD0AA696162}"/>
                </a:ext>
              </a:extLst>
            </p:cNvPr>
            <p:cNvSpPr/>
            <p:nvPr/>
          </p:nvSpPr>
          <p:spPr>
            <a:xfrm>
              <a:off x="0" y="269482"/>
              <a:ext cx="6604000" cy="1054170"/>
            </a:xfrm>
            <a:prstGeom prst="roundRect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>
              <a:extLst>
                <a:ext uri="{FF2B5EF4-FFF2-40B4-BE49-F238E27FC236}">
                  <a16:creationId xmlns:a16="http://schemas.microsoft.com/office/drawing/2014/main" id="{4B950E48-F0A2-A4B0-4221-B83373CA6655}"/>
                </a:ext>
              </a:extLst>
            </p:cNvPr>
            <p:cNvSpPr/>
            <p:nvPr/>
          </p:nvSpPr>
          <p:spPr>
            <a:xfrm>
              <a:off x="51460" y="320943"/>
              <a:ext cx="6501080" cy="951250"/>
            </a:xfrm>
            <a:prstGeom prst="rect">
              <a:avLst/>
            </a:prstGeom>
            <a:grpFill/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0" tIns="152400" rIns="152400" bIns="152400" spcCol="127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5pPr>
              <a:lvl6pPr marL="2286000" lvl="5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6pPr>
              <a:lvl7pPr marL="2743200" lvl="6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7pPr>
              <a:lvl8pPr marL="3200400" lvl="7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8pPr>
              <a:lvl9pPr marL="3657600" lvl="8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lt1"/>
                  </a:solidFill>
                  <a:latin typeface="Times New Roman" panose="02020603050405020304" pitchFamily="18" charset="0"/>
                  <a:ea typeface="+mn-ea"/>
                  <a:cs typeface="+mn-cs"/>
                </a:defRPr>
              </a:lvl9pPr>
            </a:lstStyle>
            <a:p>
              <a:pPr marL="0" marR="0" lvl="0" indent="0" algn="ctr" defTabSz="17780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D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TATA URUT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369CDA-41A2-D1E2-47D2-C93092D79F35}"/>
              </a:ext>
            </a:extLst>
          </p:cNvPr>
          <p:cNvGrpSpPr/>
          <p:nvPr/>
        </p:nvGrpSpPr>
        <p:grpSpPr>
          <a:xfrm>
            <a:off x="-23092" y="104928"/>
            <a:ext cx="2063648" cy="1548257"/>
            <a:chOff x="-23092" y="104928"/>
            <a:chExt cx="2063648" cy="1548257"/>
          </a:xfrm>
        </p:grpSpPr>
        <p:pic>
          <p:nvPicPr>
            <p:cNvPr id="17" name="object 13">
              <a:extLst>
                <a:ext uri="{FF2B5EF4-FFF2-40B4-BE49-F238E27FC236}">
                  <a16:creationId xmlns:a16="http://schemas.microsoft.com/office/drawing/2014/main" id="{223CEAA7-50B3-E86B-2519-114EEEA3C80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5457" y="104928"/>
              <a:ext cx="1065709" cy="97310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A26D94-8ED5-DE3C-C75C-61DE52FEA74A}"/>
                </a:ext>
              </a:extLst>
            </p:cNvPr>
            <p:cNvSpPr txBox="1"/>
            <p:nvPr/>
          </p:nvSpPr>
          <p:spPr>
            <a:xfrm>
              <a:off x="-23092" y="1068410"/>
              <a:ext cx="2063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ritannic Bold" panose="020B0903060703020204" pitchFamily="34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BOIS BERKELAS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otype Corsiva" panose="03010101010201010101" pitchFamily="66" charset="0"/>
                  <a:ea typeface="+mn-ea"/>
                  <a:cs typeface="+mn-cs"/>
                </a:rPr>
                <a:t>Kelurahan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otype Corsiva" panose="03010101010201010101" pitchFamily="66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otype Corsiva" panose="03010101010201010101" pitchFamily="66" charset="0"/>
                  <a:ea typeface="+mn-ea"/>
                  <a:cs typeface="+mn-cs"/>
                </a:rPr>
                <a:t>Kesatrian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7B08A79-59D0-CC1C-A6AD-9387ABE29537}"/>
              </a:ext>
            </a:extLst>
          </p:cNvPr>
          <p:cNvSpPr txBox="1"/>
          <p:nvPr/>
        </p:nvSpPr>
        <p:spPr>
          <a:xfrm>
            <a:off x="3335686" y="2098639"/>
            <a:ext cx="73533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PENDAHULUAN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DASAR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MATERI SOSIALISASI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rlin Sans FB Demi" panose="020E0802020502020306" pitchFamily="34" charset="0"/>
                <a:ea typeface="+mn-ea"/>
                <a:cs typeface="+mn-cs"/>
              </a:rPr>
              <a:t>  PENUTUP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038F355-4CB3-F72B-1F14-3530E56CDFA7}"/>
              </a:ext>
            </a:extLst>
          </p:cNvPr>
          <p:cNvGrpSpPr/>
          <p:nvPr/>
        </p:nvGrpSpPr>
        <p:grpSpPr>
          <a:xfrm>
            <a:off x="10930960" y="5700422"/>
            <a:ext cx="1176732" cy="1042022"/>
            <a:chOff x="10930960" y="5700422"/>
            <a:chExt cx="1176732" cy="1042022"/>
          </a:xfrm>
        </p:grpSpPr>
        <p:pic>
          <p:nvPicPr>
            <p:cNvPr id="22" name="Picture 21" descr="radar">
              <a:extLst>
                <a:ext uri="{FF2B5EF4-FFF2-40B4-BE49-F238E27FC236}">
                  <a16:creationId xmlns:a16="http://schemas.microsoft.com/office/drawing/2014/main" id="{688373C1-622B-B443-1FB6-9D0D6407C8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30960" y="5700422"/>
              <a:ext cx="1004366" cy="1042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Slide Number Placeholder 24">
              <a:extLst>
                <a:ext uri="{FF2B5EF4-FFF2-40B4-BE49-F238E27FC236}">
                  <a16:creationId xmlns:a16="http://schemas.microsoft.com/office/drawing/2014/main" id="{40181557-CCCA-1A32-C6A3-2F438B9B535E}"/>
                </a:ext>
              </a:extLst>
            </p:cNvPr>
            <p:cNvSpPr txBox="1">
              <a:spLocks/>
            </p:cNvSpPr>
            <p:nvPr/>
          </p:nvSpPr>
          <p:spPr>
            <a:xfrm>
              <a:off x="11103326" y="5900790"/>
              <a:ext cx="1004366" cy="475767"/>
            </a:xfrm>
            <a:prstGeom prst="ellipse">
              <a:avLst/>
            </a:prstGeom>
            <a:noFill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67B645E-C5E5-4727-B977-D372A0AA71D9}" type="slidenum"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2</a:t>
              </a:fld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72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AF60F-953F-7812-078C-91F152445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adar">
            <a:extLst>
              <a:ext uri="{FF2B5EF4-FFF2-40B4-BE49-F238E27FC236}">
                <a16:creationId xmlns:a16="http://schemas.microsoft.com/office/drawing/2014/main" id="{EBB3925B-9E14-43B2-C85D-4C52C88351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0329" y="5883302"/>
            <a:ext cx="1004366" cy="104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arallelogram 13">
            <a:extLst>
              <a:ext uri="{FF2B5EF4-FFF2-40B4-BE49-F238E27FC236}">
                <a16:creationId xmlns:a16="http://schemas.microsoft.com/office/drawing/2014/main" id="{C2B5B609-D9B7-9912-A656-EC3D880C5B65}"/>
              </a:ext>
            </a:extLst>
          </p:cNvPr>
          <p:cNvSpPr/>
          <p:nvPr/>
        </p:nvSpPr>
        <p:spPr>
          <a:xfrm>
            <a:off x="3026363" y="276420"/>
            <a:ext cx="4792592" cy="655574"/>
          </a:xfrm>
          <a:prstGeom prst="parallelogram">
            <a:avLst/>
          </a:prstGeom>
          <a:solidFill>
            <a:srgbClr val="FF0000"/>
          </a:soli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0BC7A5-FB3E-F29B-0F59-8AF5648C39A2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3124707" y="233654"/>
            <a:ext cx="4435450" cy="650215"/>
          </a:xfrm>
        </p:spPr>
        <p:txBody>
          <a:bodyPr/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PENDAHULUAN</a:t>
            </a:r>
            <a:endParaRPr lang="en-US" sz="360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1E12C35-EF59-FF31-7776-C157F78F86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22301" y="1116167"/>
            <a:ext cx="2488618" cy="2431436"/>
          </a:xfrm>
        </p:spPr>
      </p:sp>
      <p:pic>
        <p:nvPicPr>
          <p:cNvPr id="11" name="Picture 10" descr="IMG_256">
            <a:extLst>
              <a:ext uri="{FF2B5EF4-FFF2-40B4-BE49-F238E27FC236}">
                <a16:creationId xmlns:a16="http://schemas.microsoft.com/office/drawing/2014/main" id="{328FA29D-1243-EDD9-908D-D4A331827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515" y="1306162"/>
            <a:ext cx="2123942" cy="2086514"/>
          </a:xfrm>
          <a:prstGeom prst="ellipse">
            <a:avLst/>
          </a:prstGeom>
          <a:ln w="15875" cap="rnd">
            <a:solidFill>
              <a:srgbClr val="333333"/>
            </a:solidFill>
          </a:ln>
          <a:effectLst>
            <a:outerShdw blurRad="1270000" dist="292100" dir="5400000" sx="-80000" sy="-18000" rotWithShape="0">
              <a:schemeClr val="bg1">
                <a:alpha val="1000"/>
              </a:scheme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49B3D2-2346-1860-4B86-97FA4969F27F}"/>
              </a:ext>
            </a:extLst>
          </p:cNvPr>
          <p:cNvSpPr txBox="1"/>
          <p:nvPr/>
        </p:nvSpPr>
        <p:spPr>
          <a:xfrm>
            <a:off x="253464" y="2794907"/>
            <a:ext cx="531314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F3955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VISI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MBOIS BERKELAS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Mandiri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Berbudaya,Optimis,Indah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Sejahtera,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BERkelanjutan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Kolaboratif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Efisien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Lestari,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Adaptif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Sinergis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C4E2AC-3FC3-13BB-DB6D-A0A577F27FD1}"/>
              </a:ext>
            </a:extLst>
          </p:cNvPr>
          <p:cNvSpPr txBox="1"/>
          <p:nvPr/>
        </p:nvSpPr>
        <p:spPr>
          <a:xfrm>
            <a:off x="7087856" y="977669"/>
            <a:ext cx="4939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MISI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Mewujudkan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generasi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Berbudaya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optimis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inovatif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Mewujudkan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Masyarakat Sejahtera &amp;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mandiri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berbasis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perekonomian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mapan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adaptif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Mewujudkan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Lingk.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Perkotaan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indah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kolaboratif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berkelanjutan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lesari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Mewujudkan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tata Kelola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pemerintahan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pelayanan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efisien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sinergis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8" name="Slide Number Placeholder 24">
            <a:extLst>
              <a:ext uri="{FF2B5EF4-FFF2-40B4-BE49-F238E27FC236}">
                <a16:creationId xmlns:a16="http://schemas.microsoft.com/office/drawing/2014/main" id="{1821F276-45E3-89AE-D7EA-C081C061D4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90329" y="6136788"/>
            <a:ext cx="1004366" cy="475767"/>
          </a:xfrm>
          <a:noFill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7B645E-C5E5-4727-B977-D372A0AA71D9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EC1261-ED22-2541-602F-35DA12C14D11}"/>
              </a:ext>
            </a:extLst>
          </p:cNvPr>
          <p:cNvGrpSpPr/>
          <p:nvPr/>
        </p:nvGrpSpPr>
        <p:grpSpPr>
          <a:xfrm>
            <a:off x="-23092" y="104928"/>
            <a:ext cx="2063648" cy="1548257"/>
            <a:chOff x="-23092" y="104928"/>
            <a:chExt cx="2063648" cy="1548257"/>
          </a:xfrm>
        </p:grpSpPr>
        <p:pic>
          <p:nvPicPr>
            <p:cNvPr id="20" name="object 13">
              <a:extLst>
                <a:ext uri="{FF2B5EF4-FFF2-40B4-BE49-F238E27FC236}">
                  <a16:creationId xmlns:a16="http://schemas.microsoft.com/office/drawing/2014/main" id="{C30B0397-7764-9284-2952-8E530E106EB6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5457" y="104928"/>
              <a:ext cx="1065709" cy="973101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39E2BE7-8B55-BE35-DE8B-89FAE0C75260}"/>
                </a:ext>
              </a:extLst>
            </p:cNvPr>
            <p:cNvSpPr txBox="1"/>
            <p:nvPr/>
          </p:nvSpPr>
          <p:spPr>
            <a:xfrm>
              <a:off x="-23092" y="1068410"/>
              <a:ext cx="2063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Britannic Bold" panose="020B0903060703020204" pitchFamily="34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BOIS BERKELAS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otype Corsiva" panose="03010101010201010101" pitchFamily="66" charset="0"/>
                  <a:ea typeface="+mn-ea"/>
                  <a:cs typeface="+mn-cs"/>
                </a:rPr>
                <a:t>Kelurahan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otype Corsiva" panose="03010101010201010101" pitchFamily="66" charset="0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onotype Corsiva" panose="03010101010201010101" pitchFamily="66" charset="0"/>
                  <a:ea typeface="+mn-ea"/>
                  <a:cs typeface="+mn-cs"/>
                </a:rPr>
                <a:t>Kesatrian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otype Corsiva" panose="03010101010201010101" pitchFamily="66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474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01E92-F7C0-2B74-B405-DCBC8367D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3443482-CAC4-D772-9170-BAA66E08AEC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8502" r="8502"/>
          <a:stretch>
            <a:fillRect/>
          </a:stretch>
        </p:blipFill>
        <p:spPr>
          <a:prstGeom prst="snip2DiagRect">
            <a:avLst>
              <a:gd name="adj1" fmla="val 0"/>
              <a:gd name="adj2" fmla="val 10300"/>
            </a:avLst>
          </a:prstGeom>
          <a:ln w="38100">
            <a:solidFill>
              <a:prstClr val="white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D73BB-C9A9-D006-83BB-43042D4D7F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 err="1">
                <a:solidFill>
                  <a:srgbClr val="1F497D"/>
                </a:solidFill>
                <a:latin typeface="Arial Rounded MT Bold" panose="020F0704030504030204" pitchFamily="34" charset="0"/>
              </a:rPr>
              <a:t>Kelurahan</a:t>
            </a:r>
            <a:r>
              <a:rPr lang="en-US" sz="3200" dirty="0">
                <a:solidFill>
                  <a:srgbClr val="1F497D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 err="1">
                <a:solidFill>
                  <a:srgbClr val="1F497D"/>
                </a:solidFill>
                <a:latin typeface="Arial Rounded MT Bold" panose="020F0704030504030204" pitchFamily="34" charset="0"/>
              </a:rPr>
              <a:t>Kesatrian</a:t>
            </a:r>
            <a:endParaRPr lang="en-US" sz="3200" dirty="0">
              <a:solidFill>
                <a:srgbClr val="1F497D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F4A9A0-683A-2D25-643C-1DD49E1346A4}"/>
              </a:ext>
            </a:extLst>
          </p:cNvPr>
          <p:cNvSpPr txBox="1"/>
          <p:nvPr/>
        </p:nvSpPr>
        <p:spPr>
          <a:xfrm>
            <a:off x="6918818" y="1918945"/>
            <a:ext cx="4719840" cy="44012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Berdasarkan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Google Sans Flex"/>
              </a:rPr>
              <a:t>Peraturan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Google Sans Flex"/>
              </a:rPr>
              <a:t> Daerah (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Google Sans Flex"/>
              </a:rPr>
              <a:t>Perda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Google Sans Flex"/>
              </a:rPr>
              <a:t>) Kota Malang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Google Sans Flex"/>
              </a:rPr>
              <a:t>Nomor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Google Sans Flex"/>
              </a:rPr>
              <a:t> 12 </a:t>
            </a:r>
            <a:r>
              <a:rPr lang="en-US" sz="2800" b="1" i="0" dirty="0" err="1">
                <a:solidFill>
                  <a:srgbClr val="1F1F1F"/>
                </a:solidFill>
                <a:effectLst/>
                <a:latin typeface="Google Sans Flex"/>
              </a:rPr>
              <a:t>Tahun</a:t>
            </a:r>
            <a:r>
              <a:rPr lang="en-US" sz="2800" b="1" i="0" dirty="0">
                <a:solidFill>
                  <a:srgbClr val="1F1F1F"/>
                </a:solidFill>
                <a:effectLst/>
                <a:latin typeface="Google Sans Flex"/>
              </a:rPr>
              <a:t> 2011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tentang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Penyelenggaraan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Ketertiban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Umum dan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Ketentraman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Masyarakat,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Satuan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Perlindungan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Masyarakat (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Satlinmas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)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memiliki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peran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strategis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sebagai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garda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depan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di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tingkat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 </a:t>
            </a:r>
            <a:r>
              <a:rPr lang="en-US" sz="2800" b="0" i="0" dirty="0" err="1">
                <a:solidFill>
                  <a:srgbClr val="1F1F1F"/>
                </a:solidFill>
                <a:effectLst/>
                <a:latin typeface="Google Sans Flex"/>
              </a:rPr>
              <a:t>lokal</a:t>
            </a:r>
            <a:r>
              <a:rPr lang="en-US" sz="2800" b="0" i="0" dirty="0">
                <a:solidFill>
                  <a:srgbClr val="1F1F1F"/>
                </a:solidFill>
                <a:effectLst/>
                <a:latin typeface="Google Sans Flex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D0CEF5-B222-C029-E193-1E849C9FBB43}"/>
              </a:ext>
            </a:extLst>
          </p:cNvPr>
          <p:cNvSpPr txBox="1"/>
          <p:nvPr/>
        </p:nvSpPr>
        <p:spPr>
          <a:xfrm>
            <a:off x="7061200" y="421433"/>
            <a:ext cx="4324555" cy="92333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lgerian" panose="04020705040A02060702" pitchFamily="82" charset="0"/>
              </a:rPr>
              <a:t>DASAR</a:t>
            </a:r>
          </a:p>
        </p:txBody>
      </p:sp>
      <p:pic>
        <p:nvPicPr>
          <p:cNvPr id="14" name="Picture 13" descr="radar">
            <a:extLst>
              <a:ext uri="{FF2B5EF4-FFF2-40B4-BE49-F238E27FC236}">
                <a16:creationId xmlns:a16="http://schemas.microsoft.com/office/drawing/2014/main" id="{60751F87-DADD-A9BF-6ADF-9F7933FDEE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0329" y="5883302"/>
            <a:ext cx="1004366" cy="104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24">
            <a:extLst>
              <a:ext uri="{FF2B5EF4-FFF2-40B4-BE49-F238E27FC236}">
                <a16:creationId xmlns:a16="http://schemas.microsoft.com/office/drawing/2014/main" id="{A1620702-7660-D363-97FC-EA5E8E919222}"/>
              </a:ext>
            </a:extLst>
          </p:cNvPr>
          <p:cNvSpPr txBox="1">
            <a:spLocks/>
          </p:cNvSpPr>
          <p:nvPr/>
        </p:nvSpPr>
        <p:spPr>
          <a:xfrm>
            <a:off x="10690329" y="6102922"/>
            <a:ext cx="1004366" cy="475767"/>
          </a:xfrm>
          <a:prstGeom prst="ellipse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fld id="{B67B645E-C5E5-4727-B977-D372A0AA71D9}" type="slidenum">
              <a:rPr lang="en-US" sz="2400" b="1" smtClean="0">
                <a:solidFill>
                  <a:prstClr val="white"/>
                </a:solidFill>
                <a:latin typeface="Arial Rounded MT Bold" panose="020F0704030504030204" pitchFamily="34" charset="0"/>
              </a:rPr>
              <a:pPr algn="ctr" defTabSz="914400"/>
              <a:t>4</a:t>
            </a:fld>
            <a:endParaRPr lang="en-US" sz="2400" b="1" dirty="0">
              <a:solidFill>
                <a:prstClr val="white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heel spokes="1"/>
      </p:transition>
    </mc:Choice>
    <mc:Fallback xmlns="">
      <p:transition spd="slow">
        <p:wheel spokes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15209-551F-6EC1-A54B-79D9B460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701" y="499752"/>
            <a:ext cx="8449733" cy="1127125"/>
          </a:xfrm>
        </p:spPr>
        <p:txBody>
          <a:bodyPr/>
          <a:lstStyle/>
          <a:p>
            <a:pPr algn="ctr"/>
            <a:r>
              <a:rPr lang="it-IT" sz="4000" b="1" dirty="0"/>
              <a:t>Fungsi Deteksi Dini dan Pencegahan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30A01-D93D-8F12-EBCB-EFA04DB56D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0" y="3247474"/>
            <a:ext cx="6299200" cy="2983993"/>
          </a:xfrm>
        </p:spPr>
        <p:txBody>
          <a:bodyPr/>
          <a:lstStyle/>
          <a:p>
            <a:r>
              <a:rPr lang="en-US" sz="2400" dirty="0" err="1"/>
              <a:t>Melaporkan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gangguan</a:t>
            </a:r>
            <a:r>
              <a:rPr lang="en-US" sz="2400" dirty="0"/>
              <a:t> </a:t>
            </a:r>
            <a:r>
              <a:rPr lang="en-US" sz="2400" dirty="0" err="1"/>
              <a:t>ketentraman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aparat</a:t>
            </a:r>
            <a:r>
              <a:rPr lang="en-US" sz="2400" dirty="0"/>
              <a:t> </a:t>
            </a:r>
            <a:r>
              <a:rPr lang="en-US" sz="2400" dirty="0" err="1"/>
              <a:t>berwenang</a:t>
            </a:r>
            <a:r>
              <a:rPr lang="en-US" sz="2400" dirty="0"/>
              <a:t> (</a:t>
            </a:r>
            <a:r>
              <a:rPr lang="en-US" sz="2400" dirty="0" err="1"/>
              <a:t>Satpol</a:t>
            </a:r>
            <a:r>
              <a:rPr lang="en-US" sz="2400" dirty="0"/>
              <a:t> PP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kepolisian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pengawasan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kepatuhan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norma-norma yang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Perda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8A37FD3-5A3D-EF64-06AE-F97081C268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8108" y="1937074"/>
            <a:ext cx="9883325" cy="1149751"/>
          </a:xfrm>
        </p:spPr>
        <p:txBody>
          <a:bodyPr/>
          <a:lstStyle/>
          <a:p>
            <a:r>
              <a:rPr lang="en-US" sz="2400" dirty="0" err="1"/>
              <a:t>Satlinmas</a:t>
            </a:r>
            <a:r>
              <a:rPr lang="en-US" sz="2400" dirty="0"/>
              <a:t> </a:t>
            </a:r>
            <a:r>
              <a:rPr lang="en-US" sz="2400" dirty="0" err="1"/>
              <a:t>berperan</a:t>
            </a:r>
            <a:r>
              <a:rPr lang="en-US" sz="2400" dirty="0"/>
              <a:t> </a:t>
            </a:r>
            <a:r>
              <a:rPr lang="en-US" sz="2400" dirty="0" err="1"/>
              <a:t>aktif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memantau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mencegah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pelanggaran</a:t>
            </a:r>
            <a:r>
              <a:rPr lang="en-US" sz="2400" dirty="0"/>
              <a:t> </a:t>
            </a:r>
            <a:r>
              <a:rPr lang="en-US" sz="2400" dirty="0" err="1"/>
              <a:t>ketertiban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. Hal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mencakup</a:t>
            </a:r>
            <a:r>
              <a:rPr lang="en-US" sz="2400" dirty="0"/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E6DF1C-0278-CFB0-DBA4-6222B6A76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" y="3614270"/>
            <a:ext cx="1595821" cy="1418666"/>
          </a:xfrm>
          <a:prstGeom prst="hexagon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8073B4-CEF6-F25B-D83A-B2EBB6626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502" y="4500396"/>
            <a:ext cx="1595821" cy="1418666"/>
          </a:xfrm>
          <a:prstGeom prst="hexagon">
            <a:avLst/>
          </a:prstGeom>
          <a:effectLst>
            <a:glow rad="177800">
              <a:schemeClr val="bg1"/>
            </a:glo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B20EA0F-6E7E-8D6D-AD48-B232A1F81622}"/>
              </a:ext>
            </a:extLst>
          </p:cNvPr>
          <p:cNvGrpSpPr/>
          <p:nvPr/>
        </p:nvGrpSpPr>
        <p:grpSpPr>
          <a:xfrm>
            <a:off x="-107757" y="104928"/>
            <a:ext cx="2063648" cy="1521949"/>
            <a:chOff x="-23092" y="104928"/>
            <a:chExt cx="2063648" cy="1840154"/>
          </a:xfrm>
        </p:grpSpPr>
        <p:pic>
          <p:nvPicPr>
            <p:cNvPr id="15" name="object 13">
              <a:extLst>
                <a:ext uri="{FF2B5EF4-FFF2-40B4-BE49-F238E27FC236}">
                  <a16:creationId xmlns:a16="http://schemas.microsoft.com/office/drawing/2014/main" id="{DBE1B533-1829-3F33-AA40-D2BBB722505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731" y="104928"/>
              <a:ext cx="880535" cy="973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0BA5AFA-848F-B8C6-1CAA-3EBA61E5DFC3}"/>
                </a:ext>
              </a:extLst>
            </p:cNvPr>
            <p:cNvSpPr txBox="1"/>
            <p:nvPr/>
          </p:nvSpPr>
          <p:spPr>
            <a:xfrm>
              <a:off x="-23092" y="1068411"/>
              <a:ext cx="2063648" cy="876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Britannic Bold" panose="020B0903060703020204" pitchFamily="34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BOIS BERKELAS</a:t>
              </a:r>
            </a:p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Monotype Corsiva" panose="03010101010201010101" pitchFamily="66" charset="0"/>
                </a:rPr>
                <a:t>Kelurahan</a:t>
              </a:r>
              <a:r>
                <a:rPr lang="en-US" b="1" dirty="0">
                  <a:solidFill>
                    <a:schemeClr val="bg1"/>
                  </a:solidFill>
                  <a:latin typeface="Monotype Corsiva" panose="03010101010201010101" pitchFamily="66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Monotype Corsiva" panose="03010101010201010101" pitchFamily="66" charset="0"/>
                </a:rPr>
                <a:t>Kesatrian</a:t>
              </a:r>
              <a:endParaRPr lang="en-US" b="1" dirty="0">
                <a:solidFill>
                  <a:schemeClr val="bg1"/>
                </a:solidFill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49C154-6178-D65A-0263-2BC19CCC9E94}"/>
              </a:ext>
            </a:extLst>
          </p:cNvPr>
          <p:cNvGrpSpPr/>
          <p:nvPr/>
        </p:nvGrpSpPr>
        <p:grpSpPr>
          <a:xfrm>
            <a:off x="10930960" y="5700422"/>
            <a:ext cx="1176732" cy="1042022"/>
            <a:chOff x="10930960" y="5700422"/>
            <a:chExt cx="1176732" cy="1042022"/>
          </a:xfrm>
        </p:grpSpPr>
        <p:pic>
          <p:nvPicPr>
            <p:cNvPr id="18" name="Picture 17" descr="radar">
              <a:extLst>
                <a:ext uri="{FF2B5EF4-FFF2-40B4-BE49-F238E27FC236}">
                  <a16:creationId xmlns:a16="http://schemas.microsoft.com/office/drawing/2014/main" id="{0E6D81A0-81FF-94E2-F6B1-58F4DF509CF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930960" y="5700422"/>
              <a:ext cx="1004366" cy="1042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Slide Number Placeholder 24">
              <a:extLst>
                <a:ext uri="{FF2B5EF4-FFF2-40B4-BE49-F238E27FC236}">
                  <a16:creationId xmlns:a16="http://schemas.microsoft.com/office/drawing/2014/main" id="{9CF3A91C-2C27-31BB-4EBF-5675D0D32ABB}"/>
                </a:ext>
              </a:extLst>
            </p:cNvPr>
            <p:cNvSpPr txBox="1">
              <a:spLocks/>
            </p:cNvSpPr>
            <p:nvPr/>
          </p:nvSpPr>
          <p:spPr>
            <a:xfrm>
              <a:off x="11103326" y="5900790"/>
              <a:ext cx="1004366" cy="475767"/>
            </a:xfrm>
            <a:prstGeom prst="ellipse">
              <a:avLst/>
            </a:prstGeom>
            <a:noFill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67B645E-C5E5-4727-B977-D372A0AA71D9}" type="slidenum"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5</a:t>
              </a:fld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56073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9B685-63C1-B63B-4797-0085F57A5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660A5-FEB5-3545-05C5-B7FB51B57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514" y="321732"/>
            <a:ext cx="4926192" cy="1574801"/>
          </a:xfrm>
        </p:spPr>
        <p:txBody>
          <a:bodyPr/>
          <a:lstStyle/>
          <a:p>
            <a:pPr algn="just"/>
            <a:r>
              <a:rPr lang="en-US" sz="1900" dirty="0" err="1">
                <a:latin typeface="Arial Black" panose="020B0A04020102020204" pitchFamily="34" charset="0"/>
              </a:rPr>
              <a:t>Dalam</a:t>
            </a:r>
            <a:r>
              <a:rPr lang="en-US" sz="1900" dirty="0">
                <a:latin typeface="Arial Black" panose="020B0A04020102020204" pitchFamily="34" charset="0"/>
              </a:rPr>
              <a:t> Pasal 53 </a:t>
            </a:r>
            <a:r>
              <a:rPr lang="en-US" sz="1900" dirty="0" err="1">
                <a:latin typeface="Arial Black" panose="020B0A04020102020204" pitchFamily="34" charset="0"/>
              </a:rPr>
              <a:t>Perda</a:t>
            </a:r>
            <a:r>
              <a:rPr lang="en-US" sz="1900" dirty="0">
                <a:latin typeface="Arial Black" panose="020B0A04020102020204" pitchFamily="34" charset="0"/>
              </a:rPr>
              <a:t> </a:t>
            </a:r>
            <a:r>
              <a:rPr lang="en-US" sz="1900" dirty="0" err="1">
                <a:latin typeface="Arial Black" panose="020B0A04020102020204" pitchFamily="34" charset="0"/>
              </a:rPr>
              <a:t>ini</a:t>
            </a:r>
            <a:r>
              <a:rPr lang="en-US" sz="1900" dirty="0">
                <a:latin typeface="Arial Black" panose="020B0A04020102020204" pitchFamily="34" charset="0"/>
              </a:rPr>
              <a:t>, </a:t>
            </a:r>
            <a:r>
              <a:rPr lang="en-US" sz="1900" dirty="0" err="1">
                <a:latin typeface="Arial Black" panose="020B0A04020102020204" pitchFamily="34" charset="0"/>
              </a:rPr>
              <a:t>ditegaskan</a:t>
            </a:r>
            <a:r>
              <a:rPr lang="en-US" sz="1900" dirty="0">
                <a:latin typeface="Arial Black" panose="020B0A04020102020204" pitchFamily="34" charset="0"/>
              </a:rPr>
              <a:t> </a:t>
            </a:r>
            <a:r>
              <a:rPr lang="en-US" sz="1900" dirty="0" err="1">
                <a:latin typeface="Arial Black" panose="020B0A04020102020204" pitchFamily="34" charset="0"/>
              </a:rPr>
              <a:t>bahwa</a:t>
            </a:r>
            <a:r>
              <a:rPr lang="en-US" sz="1900" dirty="0">
                <a:latin typeface="Arial Black" panose="020B0A04020102020204" pitchFamily="34" charset="0"/>
              </a:rPr>
              <a:t> </a:t>
            </a:r>
            <a:r>
              <a:rPr lang="en-US" sz="1900" dirty="0" err="1">
                <a:latin typeface="Arial Black" panose="020B0A04020102020204" pitchFamily="34" charset="0"/>
              </a:rPr>
              <a:t>peran</a:t>
            </a:r>
            <a:r>
              <a:rPr lang="en-US" sz="1900" dirty="0">
                <a:latin typeface="Arial Black" panose="020B0A04020102020204" pitchFamily="34" charset="0"/>
              </a:rPr>
              <a:t> </a:t>
            </a:r>
            <a:r>
              <a:rPr lang="en-US" sz="1900" dirty="0" err="1">
                <a:latin typeface="Arial Black" panose="020B0A04020102020204" pitchFamily="34" charset="0"/>
              </a:rPr>
              <a:t>serta</a:t>
            </a:r>
            <a:r>
              <a:rPr lang="en-US" sz="1900" dirty="0">
                <a:latin typeface="Arial Black" panose="020B0A04020102020204" pitchFamily="34" charset="0"/>
              </a:rPr>
              <a:t> </a:t>
            </a:r>
            <a:r>
              <a:rPr lang="en-US" sz="1900" dirty="0" err="1">
                <a:latin typeface="Arial Black" panose="020B0A04020102020204" pitchFamily="34" charset="0"/>
              </a:rPr>
              <a:t>masyarakat</a:t>
            </a:r>
            <a:r>
              <a:rPr lang="en-US" sz="1900" dirty="0">
                <a:latin typeface="Arial Black" panose="020B0A04020102020204" pitchFamily="34" charset="0"/>
              </a:rPr>
              <a:t>, </a:t>
            </a:r>
            <a:r>
              <a:rPr lang="en-US" sz="1900" dirty="0" err="1">
                <a:latin typeface="Arial Black" panose="020B0A04020102020204" pitchFamily="34" charset="0"/>
              </a:rPr>
              <a:t>termasuk</a:t>
            </a:r>
            <a:r>
              <a:rPr lang="en-US" sz="1900" dirty="0">
                <a:latin typeface="Arial Black" panose="020B0A04020102020204" pitchFamily="34" charset="0"/>
              </a:rPr>
              <a:t> </a:t>
            </a:r>
            <a:r>
              <a:rPr lang="en-US" sz="1900" dirty="0" err="1">
                <a:latin typeface="Arial Black" panose="020B0A04020102020204" pitchFamily="34" charset="0"/>
              </a:rPr>
              <a:t>Satlinmas</a:t>
            </a:r>
            <a:r>
              <a:rPr lang="en-US" sz="1900" dirty="0">
                <a:latin typeface="Arial Black" panose="020B0A04020102020204" pitchFamily="34" charset="0"/>
              </a:rPr>
              <a:t>, sangat </a:t>
            </a:r>
            <a:r>
              <a:rPr lang="en-US" sz="1900" dirty="0" err="1">
                <a:latin typeface="Arial Black" panose="020B0A04020102020204" pitchFamily="34" charset="0"/>
              </a:rPr>
              <a:t>penting</a:t>
            </a:r>
            <a:r>
              <a:rPr lang="en-US" sz="1900" dirty="0">
                <a:latin typeface="Arial Black" panose="020B0A04020102020204" pitchFamily="34" charset="0"/>
              </a:rPr>
              <a:t> </a:t>
            </a:r>
            <a:r>
              <a:rPr lang="en-US" sz="1900" dirty="0" err="1">
                <a:latin typeface="Arial Black" panose="020B0A04020102020204" pitchFamily="34" charset="0"/>
              </a:rPr>
              <a:t>dalam</a:t>
            </a:r>
            <a:r>
              <a:rPr lang="en-US" sz="1900" dirty="0">
                <a:latin typeface="Arial Black" panose="020B0A04020102020204" pitchFamily="34" charset="0"/>
              </a:rPr>
              <a:t> </a:t>
            </a:r>
            <a:r>
              <a:rPr lang="en-US" sz="1900" dirty="0" err="1">
                <a:latin typeface="Arial Black" panose="020B0A04020102020204" pitchFamily="34" charset="0"/>
              </a:rPr>
              <a:t>mewujudkan</a:t>
            </a:r>
            <a:r>
              <a:rPr lang="en-US" sz="1900" dirty="0">
                <a:latin typeface="Arial Black" panose="020B0A04020102020204" pitchFamily="34" charset="0"/>
              </a:rPr>
              <a:t> </a:t>
            </a:r>
            <a:r>
              <a:rPr lang="en-US" sz="1900" dirty="0" err="1">
                <a:latin typeface="Arial Black" panose="020B0A04020102020204" pitchFamily="34" charset="0"/>
              </a:rPr>
              <a:t>ketertiban</a:t>
            </a:r>
            <a:r>
              <a:rPr lang="en-US" sz="1900" dirty="0">
                <a:latin typeface="Arial Black" panose="020B0A04020102020204" pitchFamily="34" charset="0"/>
              </a:rPr>
              <a:t>, </a:t>
            </a:r>
            <a:r>
              <a:rPr lang="en-US" sz="1900" dirty="0" err="1">
                <a:latin typeface="Arial Black" panose="020B0A04020102020204" pitchFamily="34" charset="0"/>
              </a:rPr>
              <a:t>antara</a:t>
            </a:r>
            <a:r>
              <a:rPr lang="en-US" sz="1900" dirty="0">
                <a:latin typeface="Arial Black" panose="020B0A04020102020204" pitchFamily="34" charset="0"/>
              </a:rPr>
              <a:t> lain: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B5F266-ACB3-22D1-83B3-FD3F8D0BD6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6246" y="2113934"/>
            <a:ext cx="4858460" cy="4247999"/>
          </a:xfrm>
        </p:spPr>
        <p:txBody>
          <a:bodyPr/>
          <a:lstStyle/>
          <a:p>
            <a:pPr algn="just"/>
            <a:r>
              <a:rPr lang="en-US" sz="2000" b="1" dirty="0" err="1"/>
              <a:t>Tertib</a:t>
            </a:r>
            <a:r>
              <a:rPr lang="en-US" sz="2000" b="1" dirty="0"/>
              <a:t> Jalan dan </a:t>
            </a:r>
            <a:r>
              <a:rPr lang="en-US" sz="2000" b="1" dirty="0" err="1"/>
              <a:t>Angkutan</a:t>
            </a:r>
            <a:r>
              <a:rPr lang="en-US" sz="2000" b="1" dirty="0"/>
              <a:t> Jalan: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kelancaran</a:t>
            </a:r>
            <a:r>
              <a:rPr lang="en-US" sz="2000" dirty="0"/>
              <a:t> </a:t>
            </a:r>
            <a:r>
              <a:rPr lang="en-US" sz="2000" dirty="0" err="1"/>
              <a:t>lalu</a:t>
            </a:r>
            <a:r>
              <a:rPr lang="en-US" sz="2000" dirty="0"/>
              <a:t> </a:t>
            </a:r>
            <a:r>
              <a:rPr lang="en-US" sz="2000" dirty="0" err="1"/>
              <a:t>lintas</a:t>
            </a:r>
            <a:r>
              <a:rPr lang="en-US" sz="2000" dirty="0"/>
              <a:t> di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kelurahan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warga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b="1" dirty="0" err="1"/>
              <a:t>Tertib</a:t>
            </a:r>
            <a:r>
              <a:rPr lang="en-US" sz="2000" b="1" dirty="0"/>
              <a:t> Jalur Hijau, Taman, dan </a:t>
            </a:r>
            <a:r>
              <a:rPr lang="en-US" sz="2000" b="1" dirty="0" err="1"/>
              <a:t>Tempat</a:t>
            </a:r>
            <a:r>
              <a:rPr lang="en-US" sz="2000" b="1" dirty="0"/>
              <a:t> Umum: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aset</a:t>
            </a:r>
            <a:r>
              <a:rPr lang="en-US" sz="2000" dirty="0"/>
              <a:t> </a:t>
            </a:r>
            <a:r>
              <a:rPr lang="en-US" sz="2000" dirty="0" err="1"/>
              <a:t>publik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pengrusakan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penggunaan</a:t>
            </a:r>
            <a:r>
              <a:rPr lang="en-US" sz="2000" dirty="0"/>
              <a:t> yang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peruntukan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algn="just"/>
            <a:r>
              <a:rPr lang="en-US" sz="2000" b="1" dirty="0" err="1"/>
              <a:t>Tertib</a:t>
            </a:r>
            <a:r>
              <a:rPr lang="en-US" sz="2000" b="1" dirty="0"/>
              <a:t> </a:t>
            </a:r>
            <a:r>
              <a:rPr lang="en-US" sz="2000" b="1" dirty="0" err="1"/>
              <a:t>Lingkungan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Menjaga</a:t>
            </a:r>
            <a:r>
              <a:rPr lang="en-US" sz="2000" dirty="0"/>
              <a:t> </a:t>
            </a:r>
            <a:r>
              <a:rPr lang="en-US" sz="2000" dirty="0" err="1"/>
              <a:t>kebersihan</a:t>
            </a:r>
            <a:r>
              <a:rPr lang="en-US" sz="2000" dirty="0"/>
              <a:t> dan </a:t>
            </a:r>
            <a:r>
              <a:rPr lang="en-US" sz="2000" dirty="0" err="1"/>
              <a:t>keasrian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hunian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6CEEE843-EF39-ED91-3002-79DDF5D0494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sz="2800" b="1" dirty="0" err="1"/>
              <a:t>Membantu</a:t>
            </a:r>
            <a:r>
              <a:rPr lang="en-US" sz="2800" b="1" dirty="0"/>
              <a:t> </a:t>
            </a:r>
            <a:r>
              <a:rPr lang="en-US" sz="2800" b="1" dirty="0" err="1"/>
              <a:t>Penegakan</a:t>
            </a:r>
            <a:r>
              <a:rPr lang="en-US" sz="2800" b="1" dirty="0"/>
              <a:t> </a:t>
            </a:r>
            <a:r>
              <a:rPr lang="en-US" sz="2800" b="1" dirty="0" err="1"/>
              <a:t>Ketertiban</a:t>
            </a:r>
            <a:r>
              <a:rPr lang="en-US" sz="2800" b="1" dirty="0"/>
              <a:t> Umum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AFB36EC-35DD-D38E-A198-AC510E686E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240" r="13240"/>
          <a:stretch>
            <a:fillRect/>
          </a:stretch>
        </p:blipFill>
        <p:spPr>
          <a:prstGeom prst="ellipse">
            <a:avLst/>
          </a:prstGeom>
          <a:ln w="38100">
            <a:solidFill>
              <a:srgbClr val="EEECE1"/>
            </a:solidFill>
          </a:ln>
          <a:effectLst>
            <a:innerShdw blurRad="114300">
              <a:prstClr val="black"/>
            </a:innerShdw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6CABAAB-CFAB-DE6C-30AF-1100D296211C}"/>
              </a:ext>
            </a:extLst>
          </p:cNvPr>
          <p:cNvGrpSpPr/>
          <p:nvPr/>
        </p:nvGrpSpPr>
        <p:grpSpPr>
          <a:xfrm>
            <a:off x="10930960" y="5700422"/>
            <a:ext cx="1176732" cy="1042022"/>
            <a:chOff x="10930960" y="5700422"/>
            <a:chExt cx="1176732" cy="1042022"/>
          </a:xfrm>
        </p:grpSpPr>
        <p:pic>
          <p:nvPicPr>
            <p:cNvPr id="11" name="Picture 10" descr="radar">
              <a:extLst>
                <a:ext uri="{FF2B5EF4-FFF2-40B4-BE49-F238E27FC236}">
                  <a16:creationId xmlns:a16="http://schemas.microsoft.com/office/drawing/2014/main" id="{97D614DB-EF73-D528-CD8D-766A97E93A3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30960" y="5700422"/>
              <a:ext cx="1004366" cy="1042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Slide Number Placeholder 24">
              <a:extLst>
                <a:ext uri="{FF2B5EF4-FFF2-40B4-BE49-F238E27FC236}">
                  <a16:creationId xmlns:a16="http://schemas.microsoft.com/office/drawing/2014/main" id="{E4203535-D33E-0C04-4531-4D791714EC78}"/>
                </a:ext>
              </a:extLst>
            </p:cNvPr>
            <p:cNvSpPr txBox="1">
              <a:spLocks/>
            </p:cNvSpPr>
            <p:nvPr/>
          </p:nvSpPr>
          <p:spPr>
            <a:xfrm>
              <a:off x="11103326" y="5900790"/>
              <a:ext cx="1004366" cy="475767"/>
            </a:xfrm>
            <a:prstGeom prst="ellipse">
              <a:avLst/>
            </a:prstGeom>
            <a:noFill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67B645E-C5E5-4727-B977-D372A0AA71D9}" type="slidenum"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6</a:t>
              </a:fld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2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2D31AFA-1E7C-94F2-7A81-4B357EB871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1" y="1139419"/>
            <a:ext cx="4707466" cy="1571542"/>
          </a:xfrm>
        </p:spPr>
        <p:txBody>
          <a:bodyPr/>
          <a:lstStyle/>
          <a:p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hakikat</a:t>
            </a:r>
            <a:r>
              <a:rPr lang="en-US" sz="2400" dirty="0"/>
              <a:t> </a:t>
            </a:r>
            <a:r>
              <a:rPr lang="en-US" sz="2400" dirty="0" err="1"/>
              <a:t>pembentukannya</a:t>
            </a:r>
            <a:r>
              <a:rPr lang="en-US" sz="2400" dirty="0"/>
              <a:t>, </a:t>
            </a:r>
            <a:r>
              <a:rPr lang="en-US" sz="2400" dirty="0" err="1"/>
              <a:t>Satlinmas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konteks</a:t>
            </a:r>
            <a:r>
              <a:rPr lang="en-US" sz="2400" dirty="0"/>
              <a:t> </a:t>
            </a:r>
            <a:r>
              <a:rPr lang="en-US" sz="2400" dirty="0" err="1"/>
              <a:t>Perda</a:t>
            </a:r>
            <a:r>
              <a:rPr lang="en-US" sz="2400" dirty="0"/>
              <a:t> 12      Th. 2011 juga </a:t>
            </a:r>
            <a:r>
              <a:rPr lang="en-US" sz="2400" dirty="0" err="1"/>
              <a:t>berfungsi</a:t>
            </a:r>
            <a:r>
              <a:rPr lang="en-US" sz="2400" dirty="0"/>
              <a:t> </a:t>
            </a:r>
            <a:r>
              <a:rPr lang="en-US" sz="2400" dirty="0" err="1"/>
              <a:t>dlm</a:t>
            </a:r>
            <a:r>
              <a:rPr lang="en-US" sz="2400" dirty="0"/>
              <a:t>: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26544F2-7851-6146-E774-E63C3E7D65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1" y="3233452"/>
            <a:ext cx="4185637" cy="2487459"/>
          </a:xfrm>
        </p:spPr>
        <p:txBody>
          <a:bodyPr/>
          <a:lstStyle/>
          <a:p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penanggulangan</a:t>
            </a:r>
            <a:r>
              <a:rPr lang="en-US" sz="2000" dirty="0"/>
              <a:t> </a:t>
            </a:r>
            <a:r>
              <a:rPr lang="en-US" sz="2000" dirty="0" err="1"/>
              <a:t>bencana</a:t>
            </a:r>
            <a:r>
              <a:rPr lang="en-US" sz="2000" dirty="0"/>
              <a:t> dan </a:t>
            </a:r>
            <a:r>
              <a:rPr lang="en-US" sz="2000" dirty="0" err="1"/>
              <a:t>kebakaran</a:t>
            </a:r>
            <a:r>
              <a:rPr lang="en-US" sz="2000" dirty="0"/>
              <a:t> di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kelurahan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pengamanan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sosial</a:t>
            </a:r>
            <a:r>
              <a:rPr lang="en-US" sz="2000" dirty="0"/>
              <a:t> </a:t>
            </a:r>
            <a:r>
              <a:rPr lang="en-US" sz="2000" dirty="0" err="1"/>
              <a:t>kemasyarakatan</a:t>
            </a:r>
            <a:r>
              <a:rPr lang="en-US" sz="2000" dirty="0"/>
              <a:t> (</a:t>
            </a:r>
            <a:r>
              <a:rPr lang="en-US" sz="2000" dirty="0" err="1"/>
              <a:t>hajatan</a:t>
            </a:r>
            <a:r>
              <a:rPr lang="en-US" sz="2000" dirty="0"/>
              <a:t>,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bakti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hari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keagamaan</a:t>
            </a:r>
            <a:r>
              <a:rPr lang="en-US" sz="2000" dirty="0"/>
              <a:t>).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04AF4FF2-0731-337A-7183-7C3A1D6FB17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3729" r="13729"/>
          <a:stretch>
            <a:fillRect/>
          </a:stretch>
        </p:blipFill>
        <p:spPr>
          <a:xfrm>
            <a:off x="937314" y="2177560"/>
            <a:ext cx="5378819" cy="469750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CB1996B-08DB-F511-A9DF-1C8F164AB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989" y="528466"/>
            <a:ext cx="5170144" cy="1859133"/>
          </a:xfrm>
        </p:spPr>
        <p:txBody>
          <a:bodyPr/>
          <a:lstStyle/>
          <a:p>
            <a:pPr algn="ctr"/>
            <a:r>
              <a:rPr lang="en-US" sz="4000" b="1" dirty="0" err="1">
                <a:solidFill>
                  <a:srgbClr val="FFC000"/>
                </a:solidFill>
              </a:rPr>
              <a:t>Perlindungan</a:t>
            </a:r>
            <a:r>
              <a:rPr lang="en-US" sz="4000" b="1" dirty="0">
                <a:solidFill>
                  <a:srgbClr val="FFC000"/>
                </a:solidFill>
              </a:rPr>
              <a:t> Masyarakat </a:t>
            </a:r>
            <a:r>
              <a:rPr lang="en-US" sz="4000" b="1" dirty="0" err="1">
                <a:solidFill>
                  <a:srgbClr val="FFC000"/>
                </a:solidFill>
              </a:rPr>
              <a:t>dalam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Kondisi</a:t>
            </a:r>
            <a:r>
              <a:rPr lang="en-US" sz="4000" b="1" dirty="0">
                <a:solidFill>
                  <a:srgbClr val="FFC000"/>
                </a:solidFill>
              </a:rPr>
              <a:t> </a:t>
            </a:r>
            <a:r>
              <a:rPr lang="en-US" sz="4000" b="1" dirty="0" err="1">
                <a:solidFill>
                  <a:srgbClr val="FFC000"/>
                </a:solidFill>
              </a:rPr>
              <a:t>Darurat</a:t>
            </a:r>
            <a:endParaRPr lang="en-US" sz="4000" b="1" dirty="0">
              <a:solidFill>
                <a:srgbClr val="FFC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DC55BCA-0D36-718D-C948-23B52F78B952}"/>
              </a:ext>
            </a:extLst>
          </p:cNvPr>
          <p:cNvGrpSpPr/>
          <p:nvPr/>
        </p:nvGrpSpPr>
        <p:grpSpPr>
          <a:xfrm>
            <a:off x="10930960" y="5700422"/>
            <a:ext cx="1176732" cy="1042022"/>
            <a:chOff x="10930960" y="5700422"/>
            <a:chExt cx="1176732" cy="1042022"/>
          </a:xfrm>
        </p:grpSpPr>
        <p:pic>
          <p:nvPicPr>
            <p:cNvPr id="16" name="Picture 15" descr="radar">
              <a:extLst>
                <a:ext uri="{FF2B5EF4-FFF2-40B4-BE49-F238E27FC236}">
                  <a16:creationId xmlns:a16="http://schemas.microsoft.com/office/drawing/2014/main" id="{0D41B033-6DEC-5E98-21FD-1711C16CEE3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30960" y="5700422"/>
              <a:ext cx="1004366" cy="1042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Slide Number Placeholder 24">
              <a:extLst>
                <a:ext uri="{FF2B5EF4-FFF2-40B4-BE49-F238E27FC236}">
                  <a16:creationId xmlns:a16="http://schemas.microsoft.com/office/drawing/2014/main" id="{98208E1D-B02C-CC0B-F7C9-CBFCCDFCD7D7}"/>
                </a:ext>
              </a:extLst>
            </p:cNvPr>
            <p:cNvSpPr txBox="1">
              <a:spLocks/>
            </p:cNvSpPr>
            <p:nvPr/>
          </p:nvSpPr>
          <p:spPr>
            <a:xfrm>
              <a:off x="11103326" y="5900790"/>
              <a:ext cx="1004366" cy="475767"/>
            </a:xfrm>
            <a:prstGeom prst="ellipse">
              <a:avLst/>
            </a:prstGeom>
            <a:noFill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67B645E-C5E5-4727-B977-D372A0AA71D9}" type="slidenum"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7</a:t>
              </a:fld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642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DF258-FBDF-4B27-9629-7EDE5A44E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Koordinasi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Satpol</a:t>
            </a:r>
            <a:r>
              <a:rPr lang="en-US" b="1" dirty="0"/>
              <a:t> 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6B044-A495-4FDE-B341-D8F787F3B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55606"/>
            <a:ext cx="9601200" cy="3002661"/>
          </a:xfrm>
        </p:spPr>
        <p:txBody>
          <a:bodyPr/>
          <a:lstStyle/>
          <a:p>
            <a:r>
              <a:rPr lang="en-US" sz="2800" dirty="0" err="1"/>
              <a:t>Satlinmas</a:t>
            </a:r>
            <a:r>
              <a:rPr lang="en-US" sz="2800" dirty="0"/>
              <a:t> </a:t>
            </a:r>
            <a:r>
              <a:rPr lang="en-US" sz="2800" dirty="0" err="1"/>
              <a:t>bertindak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mitra</a:t>
            </a:r>
            <a:r>
              <a:rPr lang="en-US" sz="2800" dirty="0"/>
              <a:t> </a:t>
            </a:r>
            <a:r>
              <a:rPr lang="en-US" sz="2800" dirty="0" err="1"/>
              <a:t>utama</a:t>
            </a:r>
            <a:r>
              <a:rPr lang="en-US" sz="2800" dirty="0"/>
              <a:t> </a:t>
            </a:r>
            <a:r>
              <a:rPr lang="en-US" sz="2800" b="1" dirty="0" err="1"/>
              <a:t>Satpol</a:t>
            </a:r>
            <a:r>
              <a:rPr lang="en-US" sz="2800" b="1" dirty="0"/>
              <a:t> PP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pelaksanaan</a:t>
            </a:r>
            <a:r>
              <a:rPr lang="en-US" sz="2800" dirty="0"/>
              <a:t> </a:t>
            </a:r>
            <a:r>
              <a:rPr lang="en-US" sz="2800" dirty="0" err="1"/>
              <a:t>tugas</a:t>
            </a:r>
            <a:r>
              <a:rPr lang="en-US" sz="2800" dirty="0"/>
              <a:t> di </a:t>
            </a:r>
            <a:r>
              <a:rPr lang="en-US" sz="2800" dirty="0" err="1"/>
              <a:t>lapangan</a:t>
            </a:r>
            <a:r>
              <a:rPr lang="en-US" sz="2800" dirty="0"/>
              <a:t>. Karena </a:t>
            </a:r>
            <a:r>
              <a:rPr lang="en-US" sz="2800" dirty="0" err="1"/>
              <a:t>Satpol</a:t>
            </a:r>
            <a:r>
              <a:rPr lang="en-US" sz="2800" dirty="0"/>
              <a:t> PP </a:t>
            </a:r>
            <a:r>
              <a:rPr lang="en-US" sz="2800" dirty="0" err="1"/>
              <a:t>memiliki</a:t>
            </a:r>
            <a:r>
              <a:rPr lang="en-US" sz="2800" dirty="0"/>
              <a:t> </a:t>
            </a:r>
            <a:r>
              <a:rPr lang="en-US" sz="2800" dirty="0" err="1"/>
              <a:t>keterbatasan</a:t>
            </a:r>
            <a:r>
              <a:rPr lang="en-US" sz="2800" dirty="0"/>
              <a:t> </a:t>
            </a:r>
            <a:r>
              <a:rPr lang="en-US" sz="2800" dirty="0" err="1"/>
              <a:t>personil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menjangkau</a:t>
            </a:r>
            <a:r>
              <a:rPr lang="en-US" sz="2800" dirty="0"/>
              <a:t> </a:t>
            </a:r>
            <a:r>
              <a:rPr lang="en-US" sz="2800" dirty="0" err="1"/>
              <a:t>setiap</a:t>
            </a:r>
            <a:r>
              <a:rPr lang="en-US" sz="2800" dirty="0"/>
              <a:t> </a:t>
            </a:r>
            <a:r>
              <a:rPr lang="en-US" sz="2800" dirty="0" err="1"/>
              <a:t>sudut</a:t>
            </a:r>
            <a:r>
              <a:rPr lang="en-US" sz="2800" dirty="0"/>
              <a:t> </a:t>
            </a:r>
            <a:r>
              <a:rPr lang="en-US" sz="2800" dirty="0" err="1"/>
              <a:t>kelurahan</a:t>
            </a:r>
            <a:r>
              <a:rPr lang="en-US" sz="2800" dirty="0"/>
              <a:t>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i="1" dirty="0"/>
              <a:t>real-time</a:t>
            </a:r>
            <a:r>
              <a:rPr lang="en-US" sz="2800" dirty="0"/>
              <a:t>, </a:t>
            </a:r>
            <a:r>
              <a:rPr lang="en-US" sz="2800" dirty="0" err="1"/>
              <a:t>Satlinmas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perpanjangan</a:t>
            </a:r>
            <a:r>
              <a:rPr lang="en-US" sz="2800" dirty="0"/>
              <a:t> </a:t>
            </a:r>
            <a:r>
              <a:rPr lang="en-US" sz="2800" dirty="0" err="1"/>
              <a:t>tangan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daerah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memastikan</a:t>
            </a:r>
            <a:r>
              <a:rPr lang="en-US" sz="2800" dirty="0"/>
              <a:t> </a:t>
            </a:r>
            <a:r>
              <a:rPr lang="en-US" sz="2800" dirty="0" err="1"/>
              <a:t>situasi</a:t>
            </a:r>
            <a:r>
              <a:rPr lang="en-US" sz="2800" dirty="0"/>
              <a:t> di </a:t>
            </a:r>
            <a:r>
              <a:rPr lang="en-US" sz="2800" dirty="0" err="1"/>
              <a:t>tingkat</a:t>
            </a:r>
            <a:r>
              <a:rPr lang="en-US" sz="2800" dirty="0"/>
              <a:t> </a:t>
            </a:r>
            <a:r>
              <a:rPr lang="en-US" sz="2800" dirty="0" err="1"/>
              <a:t>Kelurahan</a:t>
            </a:r>
            <a:r>
              <a:rPr lang="en-US" sz="2800" dirty="0"/>
              <a:t> (</a:t>
            </a:r>
            <a:r>
              <a:rPr lang="en-US" sz="2800" dirty="0" err="1"/>
              <a:t>seperti</a:t>
            </a:r>
            <a:r>
              <a:rPr lang="en-US" sz="2800" dirty="0"/>
              <a:t> di </a:t>
            </a:r>
            <a:r>
              <a:rPr lang="en-US" sz="2800" dirty="0" err="1"/>
              <a:t>Kesatrian</a:t>
            </a:r>
            <a:r>
              <a:rPr lang="en-US" sz="2800" dirty="0"/>
              <a:t>) </a:t>
            </a:r>
            <a:r>
              <a:rPr lang="en-US" sz="2800" dirty="0" err="1"/>
              <a:t>tetap</a:t>
            </a:r>
            <a:r>
              <a:rPr lang="en-US" sz="2800" dirty="0"/>
              <a:t> </a:t>
            </a:r>
            <a:r>
              <a:rPr lang="en-US" sz="2800" dirty="0" err="1"/>
              <a:t>kondusif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C5B098-2B84-2582-BFBF-CFA41D838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310" y="4944534"/>
            <a:ext cx="3304690" cy="15690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392496-ED7D-7459-FBA5-F49C79F3E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802" y="4944534"/>
            <a:ext cx="3064933" cy="15690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9EE545-B76C-6AA9-C911-F8476CD72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3468" y="4944534"/>
            <a:ext cx="2912527" cy="15690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FE3B110-9634-6654-B8E5-46F36DBC2405}"/>
              </a:ext>
            </a:extLst>
          </p:cNvPr>
          <p:cNvGrpSpPr/>
          <p:nvPr/>
        </p:nvGrpSpPr>
        <p:grpSpPr>
          <a:xfrm>
            <a:off x="10930960" y="5700422"/>
            <a:ext cx="1176732" cy="1042022"/>
            <a:chOff x="10930960" y="5700422"/>
            <a:chExt cx="1176732" cy="1042022"/>
          </a:xfrm>
        </p:grpSpPr>
        <p:pic>
          <p:nvPicPr>
            <p:cNvPr id="20" name="Picture 19" descr="radar">
              <a:extLst>
                <a:ext uri="{FF2B5EF4-FFF2-40B4-BE49-F238E27FC236}">
                  <a16:creationId xmlns:a16="http://schemas.microsoft.com/office/drawing/2014/main" id="{E31C42CC-CCE6-ADD6-EF8F-71468DD28A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930960" y="5700422"/>
              <a:ext cx="1004366" cy="1042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Slide Number Placeholder 24">
              <a:extLst>
                <a:ext uri="{FF2B5EF4-FFF2-40B4-BE49-F238E27FC236}">
                  <a16:creationId xmlns:a16="http://schemas.microsoft.com/office/drawing/2014/main" id="{DECDF877-D6C8-BB9B-9DB5-F5B1391264AB}"/>
                </a:ext>
              </a:extLst>
            </p:cNvPr>
            <p:cNvSpPr txBox="1">
              <a:spLocks/>
            </p:cNvSpPr>
            <p:nvPr/>
          </p:nvSpPr>
          <p:spPr>
            <a:xfrm>
              <a:off x="11103326" y="5900790"/>
              <a:ext cx="1004366" cy="475767"/>
            </a:xfrm>
            <a:prstGeom prst="ellipse">
              <a:avLst/>
            </a:prstGeom>
            <a:noFill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67B645E-C5E5-4727-B977-D372A0AA71D9}" type="slidenum"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8</a:t>
              </a:fld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453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E35ECA-2B69-5213-DBE4-301EAB67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608075"/>
            <a:ext cx="9009887" cy="644653"/>
          </a:xfrm>
        </p:spPr>
        <p:txBody>
          <a:bodyPr/>
          <a:lstStyle/>
          <a:p>
            <a:r>
              <a:rPr lang="en-US" b="1" dirty="0" err="1"/>
              <a:t>Struktur</a:t>
            </a:r>
            <a:r>
              <a:rPr lang="en-US" b="1" dirty="0"/>
              <a:t> </a:t>
            </a:r>
            <a:r>
              <a:rPr lang="en-US" b="1" dirty="0" err="1"/>
              <a:t>Hubungan</a:t>
            </a:r>
            <a:r>
              <a:rPr lang="en-US" b="1" dirty="0"/>
              <a:t> </a:t>
            </a:r>
            <a:r>
              <a:rPr lang="en-US" b="1" dirty="0" err="1"/>
              <a:t>Kerja</a:t>
            </a:r>
            <a:endParaRPr lang="en-US" b="1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D98BB8-E3F1-151F-0217-29FC74EC4CE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07724" y="1521897"/>
            <a:ext cx="9382769" cy="765453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Secara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operasional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peran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Satlinmas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diatur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 agar </a:t>
            </a:r>
            <a:r>
              <a:rPr lang="en-US" sz="1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bersinergi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dengan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struktur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pemerintahan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sebagai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 Rounded MT Bold" panose="020F0704030504030204" pitchFamily="34" charset="0"/>
                <a:cs typeface="Arial" panose="020B0604020202020204" pitchFamily="34" charset="0"/>
              </a:rPr>
              <a:t>berikut</a:t>
            </a:r>
            <a:r>
              <a:rPr lang="en-US" sz="1800" dirty="0">
                <a:latin typeface="Arial Rounded MT Bold" panose="020F070403050403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B1D01BC7-1EB3-C278-E2F1-AB9493548D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79131" y="2446527"/>
            <a:ext cx="2928941" cy="601473"/>
          </a:xfrm>
        </p:spPr>
        <p:txBody>
          <a:bodyPr/>
          <a:lstStyle/>
          <a:p>
            <a:r>
              <a:rPr lang="en-US" sz="3600" b="1" dirty="0"/>
              <a:t>Lurah</a:t>
            </a:r>
            <a:endParaRPr lang="en-US" sz="3600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C71906BF-DADF-2B62-E276-3CCE289AAD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29265" y="2446527"/>
            <a:ext cx="2939689" cy="601473"/>
          </a:xfrm>
        </p:spPr>
        <p:txBody>
          <a:bodyPr/>
          <a:lstStyle/>
          <a:p>
            <a:r>
              <a:rPr lang="en-US" sz="3600" b="1" dirty="0" err="1"/>
              <a:t>Satpol</a:t>
            </a:r>
            <a:r>
              <a:rPr lang="en-US" sz="3600" b="1" dirty="0"/>
              <a:t> PP</a:t>
            </a:r>
            <a:endParaRPr lang="en-US" sz="3600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02F26385-8927-FE56-E8F5-A8FA26FC80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90146" y="2446527"/>
            <a:ext cx="2939689" cy="601473"/>
          </a:xfrm>
        </p:spPr>
        <p:txBody>
          <a:bodyPr/>
          <a:lstStyle/>
          <a:p>
            <a:r>
              <a:rPr lang="en-US" sz="3600" b="1" dirty="0"/>
              <a:t>Masyarakat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EC35D-B24A-BBD7-BC5F-18D4969F11ED}"/>
              </a:ext>
            </a:extLst>
          </p:cNvPr>
          <p:cNvSpPr txBox="1"/>
          <p:nvPr/>
        </p:nvSpPr>
        <p:spPr>
          <a:xfrm>
            <a:off x="751983" y="4834471"/>
            <a:ext cx="31467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Sebagai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pembina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langsung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Satlinmas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di wilayah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kelurahan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8029D6-B0B1-E828-A1D6-40AF506D9E2F}"/>
              </a:ext>
            </a:extLst>
          </p:cNvPr>
          <p:cNvSpPr txBox="1"/>
          <p:nvPr/>
        </p:nvSpPr>
        <p:spPr>
          <a:xfrm>
            <a:off x="4247569" y="4831950"/>
            <a:ext cx="33551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Memberikan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instruksi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teknis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dan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pengawasan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operasional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skala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kota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5E6EE-15CF-8C98-B794-86EF4DE785B4}"/>
              </a:ext>
            </a:extLst>
          </p:cNvPr>
          <p:cNvSpPr txBox="1"/>
          <p:nvPr/>
        </p:nvSpPr>
        <p:spPr>
          <a:xfrm>
            <a:off x="7788547" y="4804149"/>
            <a:ext cx="33159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Menjadi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objek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perlindungan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sekaligus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mitra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Satlinmas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dalam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Google Sans Flex"/>
              </a:rPr>
              <a:t>melapor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Google Sans Flex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BF72B2DC-3298-B7B0-33AC-DE0B9C49227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19993" r="19993"/>
          <a:stretch>
            <a:fillRect/>
          </a:stretch>
        </p:blipFill>
        <p:spPr>
          <a:xfrm>
            <a:off x="863785" y="3225802"/>
            <a:ext cx="2264352" cy="1449492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94AE813-468F-23E0-3173-490D561F1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100" y="3259668"/>
            <a:ext cx="2432706" cy="1447800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37" name="Picture Placeholder 36">
            <a:extLst>
              <a:ext uri="{FF2B5EF4-FFF2-40B4-BE49-F238E27FC236}">
                <a16:creationId xmlns:a16="http://schemas.microsoft.com/office/drawing/2014/main" id="{F2BB7402-8C48-1E07-93AF-7E4D969C67B6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/>
          <a:srcRect t="14869" b="14869"/>
          <a:stretch>
            <a:fillRect/>
          </a:stretch>
        </p:blipFill>
        <p:spPr>
          <a:xfrm>
            <a:off x="7907081" y="3259668"/>
            <a:ext cx="2337586" cy="1449492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sp>
        <p:nvSpPr>
          <p:cNvPr id="38" name="Arrow: Right 37">
            <a:extLst>
              <a:ext uri="{FF2B5EF4-FFF2-40B4-BE49-F238E27FC236}">
                <a16:creationId xmlns:a16="http://schemas.microsoft.com/office/drawing/2014/main" id="{72C1A787-E338-DA0A-2E44-B9D16078E5E9}"/>
              </a:ext>
            </a:extLst>
          </p:cNvPr>
          <p:cNvSpPr/>
          <p:nvPr/>
        </p:nvSpPr>
        <p:spPr>
          <a:xfrm>
            <a:off x="3408451" y="3840322"/>
            <a:ext cx="677334" cy="313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A2CEADDA-98FB-BDD1-9AAC-292590D77A2B}"/>
              </a:ext>
            </a:extLst>
          </p:cNvPr>
          <p:cNvSpPr/>
          <p:nvPr/>
        </p:nvSpPr>
        <p:spPr>
          <a:xfrm>
            <a:off x="7031398" y="3874192"/>
            <a:ext cx="677334" cy="31327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E4DB4A3-84A5-5038-DEFA-48CDDD322D90}"/>
              </a:ext>
            </a:extLst>
          </p:cNvPr>
          <p:cNvGrpSpPr/>
          <p:nvPr/>
        </p:nvGrpSpPr>
        <p:grpSpPr>
          <a:xfrm>
            <a:off x="-107757" y="104928"/>
            <a:ext cx="2063648" cy="1521949"/>
            <a:chOff x="-23092" y="104928"/>
            <a:chExt cx="2063648" cy="1840154"/>
          </a:xfrm>
        </p:grpSpPr>
        <p:pic>
          <p:nvPicPr>
            <p:cNvPr id="41" name="object 13">
              <a:extLst>
                <a:ext uri="{FF2B5EF4-FFF2-40B4-BE49-F238E27FC236}">
                  <a16:creationId xmlns:a16="http://schemas.microsoft.com/office/drawing/2014/main" id="{AC1FDDB0-D6FD-6260-B838-DAEA071EE3B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731" y="104928"/>
              <a:ext cx="880535" cy="973100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23D0CB2-8B64-49A7-2237-9CD680AEACE0}"/>
                </a:ext>
              </a:extLst>
            </p:cNvPr>
            <p:cNvSpPr txBox="1"/>
            <p:nvPr/>
          </p:nvSpPr>
          <p:spPr>
            <a:xfrm>
              <a:off x="-23092" y="1068411"/>
              <a:ext cx="2063648" cy="876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Britannic Bold" panose="020B0903060703020204" pitchFamily="34" charset="0"/>
                  <a:ea typeface="Cascadia Code SemiBold" panose="020B0609020000020004" pitchFamily="49" charset="0"/>
                  <a:cs typeface="Cascadia Code SemiBold" panose="020B0609020000020004" pitchFamily="49" charset="0"/>
                </a:rPr>
                <a:t>BOIS BERKELAS</a:t>
              </a:r>
            </a:p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Monotype Corsiva" panose="03010101010201010101" pitchFamily="66" charset="0"/>
                </a:rPr>
                <a:t>Kelurahan</a:t>
              </a:r>
              <a:r>
                <a:rPr lang="en-US" b="1" dirty="0">
                  <a:solidFill>
                    <a:schemeClr val="bg1"/>
                  </a:solidFill>
                  <a:latin typeface="Monotype Corsiva" panose="03010101010201010101" pitchFamily="66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Monotype Corsiva" panose="03010101010201010101" pitchFamily="66" charset="0"/>
                </a:rPr>
                <a:t>Kesatrian</a:t>
              </a:r>
              <a:endParaRPr lang="en-US" b="1" dirty="0">
                <a:solidFill>
                  <a:schemeClr val="bg1"/>
                </a:solidFill>
                <a:latin typeface="Monotype Corsiva" panose="03010101010201010101" pitchFamily="66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EABEDD-5AB2-144B-9288-6849BA2A2EBE}"/>
              </a:ext>
            </a:extLst>
          </p:cNvPr>
          <p:cNvGrpSpPr/>
          <p:nvPr/>
        </p:nvGrpSpPr>
        <p:grpSpPr>
          <a:xfrm>
            <a:off x="10930960" y="5700422"/>
            <a:ext cx="1176732" cy="1042022"/>
            <a:chOff x="10930960" y="5700422"/>
            <a:chExt cx="1176732" cy="1042022"/>
          </a:xfrm>
        </p:grpSpPr>
        <p:pic>
          <p:nvPicPr>
            <p:cNvPr id="44" name="Picture 43" descr="radar">
              <a:extLst>
                <a:ext uri="{FF2B5EF4-FFF2-40B4-BE49-F238E27FC236}">
                  <a16:creationId xmlns:a16="http://schemas.microsoft.com/office/drawing/2014/main" id="{FB68E1F2-200C-F685-05C8-7722032C7CD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930960" y="5700422"/>
              <a:ext cx="1004366" cy="1042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Slide Number Placeholder 24">
              <a:extLst>
                <a:ext uri="{FF2B5EF4-FFF2-40B4-BE49-F238E27FC236}">
                  <a16:creationId xmlns:a16="http://schemas.microsoft.com/office/drawing/2014/main" id="{1BE53027-5172-1C72-0509-FEE1DBBDF8F0}"/>
                </a:ext>
              </a:extLst>
            </p:cNvPr>
            <p:cNvSpPr txBox="1">
              <a:spLocks/>
            </p:cNvSpPr>
            <p:nvPr/>
          </p:nvSpPr>
          <p:spPr>
            <a:xfrm>
              <a:off x="11103326" y="5900790"/>
              <a:ext cx="1004366" cy="475767"/>
            </a:xfrm>
            <a:prstGeom prst="ellipse">
              <a:avLst/>
            </a:prstGeom>
            <a:noFill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B67B645E-C5E5-4727-B977-D372A0AA71D9}" type="slidenum">
                <a:rPr kumimoji="0" lang="en-US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+mn-ea"/>
                  <a:cs typeface="+mn-cs"/>
                </a:rPr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9</a:t>
              </a:fld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82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p">
  <a:themeElements>
    <a:clrScheme name="Custom 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76923C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9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22874644_win32_fixed" id="{558D5976-FB30-4A95-BB80-CA116B0EB176}" vid="{E687FBBE-46FC-480B-AF08-1C12C660A1C1}"/>
    </a:ext>
  </a:extLst>
</a:theme>
</file>

<file path=ppt/theme/theme2.xml><?xml version="1.0" encoding="utf-8"?>
<a:theme xmlns:a="http://schemas.openxmlformats.org/drawingml/2006/main" name="Custom">
  <a:themeElements>
    <a:clrScheme name="TM66931312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FF0000"/>
      </a:accent1>
      <a:accent2>
        <a:srgbClr val="F5EFE7"/>
      </a:accent2>
      <a:accent3>
        <a:srgbClr val="7B49E1"/>
      </a:accent3>
      <a:accent4>
        <a:srgbClr val="9AD7C7"/>
      </a:accent4>
      <a:accent5>
        <a:srgbClr val="237BFB"/>
      </a:accent5>
      <a:accent6>
        <a:srgbClr val="E9D7E7"/>
      </a:accent6>
      <a:hlink>
        <a:srgbClr val="FFFF00"/>
      </a:hlink>
      <a:folHlink>
        <a:srgbClr val="6BF0CD"/>
      </a:folHlink>
    </a:clrScheme>
    <a:fontScheme name="Custom 60">
      <a:majorFont>
        <a:latin typeface="MS PMincho"/>
        <a:ea typeface=""/>
        <a:cs typeface=""/>
      </a:majorFont>
      <a:minorFont>
        <a:latin typeface="Mangal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931312_Win32_SL_V3" id="{95AE7881-AB7F-4307-BAFF-D002B22B1082}" vid="{F008C54E-045F-456B-B872-F8E3CAF3103D}"/>
    </a:ext>
  </a:extLst>
</a:theme>
</file>

<file path=ppt/theme/theme3.xml><?xml version="1.0" encoding="utf-8"?>
<a:theme xmlns:a="http://schemas.openxmlformats.org/drawingml/2006/main" name="1_Custom">
  <a:themeElements>
    <a:clrScheme name="Custom 7">
      <a:dk1>
        <a:srgbClr val="000000"/>
      </a:dk1>
      <a:lt1>
        <a:srgbClr val="FFFFFF"/>
      </a:lt1>
      <a:dk2>
        <a:srgbClr val="0F253E"/>
      </a:dk2>
      <a:lt2>
        <a:srgbClr val="E7E6E6"/>
      </a:lt2>
      <a:accent1>
        <a:srgbClr val="4472C4"/>
      </a:accent1>
      <a:accent2>
        <a:srgbClr val="B83903"/>
      </a:accent2>
      <a:accent3>
        <a:srgbClr val="75262A"/>
      </a:accent3>
      <a:accent4>
        <a:srgbClr val="F79320"/>
      </a:accent4>
      <a:accent5>
        <a:srgbClr val="44668D"/>
      </a:accent5>
      <a:accent6>
        <a:srgbClr val="0F253E"/>
      </a:accent6>
      <a:hlink>
        <a:srgbClr val="AEC0D9"/>
      </a:hlink>
      <a:folHlink>
        <a:srgbClr val="B83903"/>
      </a:folHlink>
    </a:clrScheme>
    <a:fontScheme name="Custom 16">
      <a:majorFont>
        <a:latin typeface="Posterama"/>
        <a:ea typeface=""/>
        <a:cs typeface=""/>
      </a:majorFont>
      <a:minorFont>
        <a:latin typeface="Abad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/>
      <a:lstStyle>
        <a:defPPr marL="0" indent="0" algn="ctr">
          <a:lnSpc>
            <a:spcPct val="100000"/>
          </a:lnSpc>
          <a:spcBef>
            <a:spcPts val="0"/>
          </a:spcBef>
          <a:buFontTx/>
          <a:buNone/>
          <a:defRPr sz="1800" smtClean="0">
            <a:solidFill>
              <a:prstClr val="white"/>
            </a:solidFill>
            <a:latin typeface="Posterama" panose="020B0504020200020000" pitchFamily="34" charset="0"/>
            <a:ea typeface="微软雅黑"/>
            <a:cs typeface="Posterama" panose="020B0504020200020000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M9027928_win32_EF_v4" id="{FA821E7E-D625-4DCD-A30E-3216B54C8383}" vid="{DE28BE6C-8054-44B2-A92D-A1CAFC256BDB}"/>
    </a:ext>
  </a:extLst>
</a:theme>
</file>

<file path=ppt/theme/theme4.xml><?xml version="1.0" encoding="utf-8"?>
<a:theme xmlns:a="http://schemas.openxmlformats.org/drawingml/2006/main" name="Office Theme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73322_Rose suite pitch deck_RVA_v3" id="{A1173EBD-D547-46AD-95A9-9B7E4968ED1F}" vid="{F580D4A0-499F-4E77-AB0C-FFDC165FCD8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E2FB8F-FBDB-405A-A6AC-9CF7C859199D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5BF0FE3-3D8D-448F-9BC3-1FD016A85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FC2BBCC-A5B7-4DDE-8795-98160FD34D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Trading cards</Template>
  <TotalTime>339</TotalTime>
  <Words>509</Words>
  <Application>Microsoft Office PowerPoint</Application>
  <PresentationFormat>Widescreen</PresentationFormat>
  <Paragraphs>73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36" baseType="lpstr">
      <vt:lpstr>等线</vt:lpstr>
      <vt:lpstr>MS PMincho</vt:lpstr>
      <vt:lpstr>Abadi</vt:lpstr>
      <vt:lpstr>Aharoni</vt:lpstr>
      <vt:lpstr>Algerian</vt:lpstr>
      <vt:lpstr>Arial</vt:lpstr>
      <vt:lpstr>Arial Black</vt:lpstr>
      <vt:lpstr>Arial Rounded MT Bold</vt:lpstr>
      <vt:lpstr>Berlin Sans FB Demi</vt:lpstr>
      <vt:lpstr>Britannic Bold</vt:lpstr>
      <vt:lpstr>Calibri</vt:lpstr>
      <vt:lpstr>Corbel</vt:lpstr>
      <vt:lpstr>Courier New</vt:lpstr>
      <vt:lpstr>Franklin Gothic Book</vt:lpstr>
      <vt:lpstr>Google Sans Flex</vt:lpstr>
      <vt:lpstr>Impact</vt:lpstr>
      <vt:lpstr>Mangal</vt:lpstr>
      <vt:lpstr>Monotype Corsiva</vt:lpstr>
      <vt:lpstr>Posterama</vt:lpstr>
      <vt:lpstr>Posterama Text SemiBold</vt:lpstr>
      <vt:lpstr>Wingdings</vt:lpstr>
      <vt:lpstr>Crop</vt:lpstr>
      <vt:lpstr>Custom</vt:lpstr>
      <vt:lpstr>1_Custom</vt:lpstr>
      <vt:lpstr>Office Theme</vt:lpstr>
      <vt:lpstr>PAPARAN</vt:lpstr>
      <vt:lpstr>PowerPoint Presentation</vt:lpstr>
      <vt:lpstr>PENDAHULUAN</vt:lpstr>
      <vt:lpstr>PowerPoint Presentation</vt:lpstr>
      <vt:lpstr>Fungsi Deteksi Dini dan Pencegahan</vt:lpstr>
      <vt:lpstr>Dalam Pasal 53 Perda ini, ditegaskan bahwa peran serta masyarakat, termasuk Satlinmas, sangat penting dalam mewujudkan ketertiban, antara lain:</vt:lpstr>
      <vt:lpstr>Perlindungan Masyarakat dalam Kondisi Darurat</vt:lpstr>
      <vt:lpstr>Koordinasi dengan Satpol PP</vt:lpstr>
      <vt:lpstr>Struktur Hubungan Kerja</vt:lpstr>
      <vt:lpstr>Catatan Penting:</vt:lpstr>
      <vt:lpstr>Sekian 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Umi Khalsum S.A.B</dc:creator>
  <cp:lastModifiedBy>Umi Khalsum S.A.B</cp:lastModifiedBy>
  <cp:revision>12</cp:revision>
  <dcterms:created xsi:type="dcterms:W3CDTF">2026-04-10T12:40:49Z</dcterms:created>
  <dcterms:modified xsi:type="dcterms:W3CDTF">2026-04-12T16:30:07Z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