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EFA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7" cy="2509215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7" cy="1371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9"/>
            <a:ext cx="9822532" cy="3214133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5108730"/>
            <a:ext cx="10364452" cy="682470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0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4204826"/>
            <a:ext cx="10364452" cy="1586378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6" y="3610039"/>
            <a:ext cx="8752298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4372793"/>
            <a:ext cx="10364452" cy="1421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70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80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2138726"/>
            <a:ext cx="10364452" cy="2511833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4662338"/>
            <a:ext cx="10364452" cy="1140645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6" y="609604"/>
            <a:ext cx="10364452" cy="16050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3" y="2367094"/>
            <a:ext cx="3298977" cy="57626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3" y="2943356"/>
            <a:ext cx="3298977" cy="284784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1" y="2367094"/>
            <a:ext cx="3291522" cy="57626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9" y="2943356"/>
            <a:ext cx="3303352" cy="284784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2367094"/>
            <a:ext cx="3304928" cy="57626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2943356"/>
            <a:ext cx="3304928" cy="284784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6" y="610770"/>
            <a:ext cx="10364452" cy="16039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4204826"/>
            <a:ext cx="3296408" cy="57626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2367090"/>
            <a:ext cx="3296408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4781085"/>
            <a:ext cx="3296408" cy="10101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6"/>
            <a:ext cx="3301828" cy="57626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9" y="2367090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9" y="4781081"/>
            <a:ext cx="3303352" cy="101012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4204826"/>
            <a:ext cx="3300682" cy="57626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2367090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4781081"/>
            <a:ext cx="3305053" cy="101012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6" y="2367090"/>
            <a:ext cx="10364452" cy="34241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0"/>
            <a:ext cx="2553327" cy="518160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0"/>
            <a:ext cx="7658723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0"/>
            <a:ext cx="10363827" cy="34241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828566"/>
            <a:ext cx="10351752" cy="273681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6" y="3657458"/>
            <a:ext cx="10351752" cy="13681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8"/>
            <a:ext cx="10364452" cy="15961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0"/>
            <a:ext cx="5106027" cy="34241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0"/>
            <a:ext cx="5105400" cy="34241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8"/>
            <a:ext cx="10364452" cy="15961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9" y="2371020"/>
            <a:ext cx="4873473" cy="679995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3051015"/>
            <a:ext cx="5106027" cy="2740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4" y="2371020"/>
            <a:ext cx="4881803" cy="679995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3051015"/>
            <a:ext cx="5105402" cy="2740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4"/>
            <a:ext cx="3935688" cy="2023253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2632856"/>
            <a:ext cx="3935688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4"/>
            <a:ext cx="5934968" cy="2023253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609600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6" y="2632856"/>
            <a:ext cx="5934948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3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8"/>
            <a:ext cx="10364452" cy="1596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6" y="2367090"/>
            <a:ext cx="10364452" cy="3424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81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19FAFF-956A-4464-B49D-A008393ECD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81"/>
            <a:ext cx="6672887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81"/>
            <a:ext cx="764215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6A57EF-D220-4D45-9BAD-8E48665C39D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70075" y="132237"/>
            <a:ext cx="5611601" cy="597535"/>
            <a:chOff x="0" y="0"/>
            <a:chExt cx="5335200" cy="597535"/>
          </a:xfrm>
          <a:solidFill>
            <a:srgbClr val="FF0000"/>
          </a:solidFill>
        </p:grpSpPr>
        <p:sp>
          <p:nvSpPr>
            <p:cNvPr id="16" name="Rectangle: Rounded Corners 15"/>
            <p:cNvSpPr/>
            <p:nvPr/>
          </p:nvSpPr>
          <p:spPr>
            <a:xfrm>
              <a:off x="0" y="0"/>
              <a:ext cx="5335200" cy="597535"/>
            </a:xfrm>
            <a:prstGeom prst="round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6"/>
            <p:cNvSpPr txBox="1"/>
            <p:nvPr/>
          </p:nvSpPr>
          <p:spPr>
            <a:xfrm>
              <a:off x="691201" y="28800"/>
              <a:ext cx="4570878" cy="511175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sz="1400" b="1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KOTA MALANG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</a:pPr>
              <a:r>
                <a:rPr lang="en-US" sz="1400" b="1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KECAMATAN BLIMBING KELURAHAN KESATRIAN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8" name="Picture 17" descr="IMG_256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00" y="7200"/>
              <a:ext cx="561340" cy="560705"/>
            </a:xfrm>
            <a:prstGeom prst="rect">
              <a:avLst/>
            </a:prstGeom>
            <a:grpFill/>
            <a:ln w="9525">
              <a:solidFill>
                <a:srgbClr val="FF0000"/>
              </a:solidFill>
            </a:ln>
          </p:spPr>
        </p:pic>
      </p:grpSp>
      <p:grpSp>
        <p:nvGrpSpPr>
          <p:cNvPr id="9" name="Group 8"/>
          <p:cNvGrpSpPr/>
          <p:nvPr/>
        </p:nvGrpSpPr>
        <p:grpSpPr>
          <a:xfrm>
            <a:off x="149361" y="777622"/>
            <a:ext cx="5619616" cy="597535"/>
            <a:chOff x="0" y="-18"/>
            <a:chExt cx="5342255" cy="762643"/>
          </a:xfrm>
        </p:grpSpPr>
        <p:sp>
          <p:nvSpPr>
            <p:cNvPr id="10" name="Rectangle: Rounded Corners 9"/>
            <p:cNvSpPr/>
            <p:nvPr/>
          </p:nvSpPr>
          <p:spPr>
            <a:xfrm>
              <a:off x="0" y="0"/>
              <a:ext cx="5342255" cy="762625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sz="140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3"/>
            <p:cNvSpPr txBox="1"/>
            <p:nvPr/>
          </p:nvSpPr>
          <p:spPr>
            <a:xfrm>
              <a:off x="115200" y="396000"/>
              <a:ext cx="1741805" cy="3022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Keadaan Pada Bulan :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3571200" y="403200"/>
              <a:ext cx="848995" cy="3022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Tahun :</a:t>
              </a:r>
              <a:endParaRPr 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5"/>
            <p:cNvSpPr txBox="1"/>
            <p:nvPr/>
          </p:nvSpPr>
          <p:spPr>
            <a:xfrm>
              <a:off x="648000" y="-18"/>
              <a:ext cx="3837600" cy="37672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sz="14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MONOGRAFI KELURAHAN KESATRIAN</a:t>
              </a:r>
              <a:endParaRPr lang="en-US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7"/>
            <p:cNvSpPr txBox="1"/>
            <p:nvPr/>
          </p:nvSpPr>
          <p:spPr>
            <a:xfrm>
              <a:off x="4298400" y="410400"/>
              <a:ext cx="848995" cy="30226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9"/>
            <p:cNvSpPr txBox="1"/>
            <p:nvPr/>
          </p:nvSpPr>
          <p:spPr>
            <a:xfrm>
              <a:off x="1785600" y="396000"/>
              <a:ext cx="1540560" cy="30226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974305" y="37212"/>
          <a:ext cx="6047618" cy="2780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522"/>
                <a:gridCol w="366522"/>
                <a:gridCol w="202220"/>
                <a:gridCol w="3166619"/>
                <a:gridCol w="145879"/>
                <a:gridCol w="1799856"/>
              </a:tblGrid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Tingkat Pendidikan Masyarakat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Lulusan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Pendidikan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  Taman Kanak-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kanak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 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Sekolah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Dasar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AutoNum type="arabicParenR" startAt="3"/>
                      </a:pP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  SMA / SMU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 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Akademi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D1-D3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AutoNum type="arabicParenR" startAt="6"/>
                      </a:pP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Sarjana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AutoNum type="arabicParenR" startAt="7"/>
                      </a:pP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Pascasarjana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Lulusan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Pendidikan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Khusus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  Pondok Pesantren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  Pendidikan Keagamaan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  Sekolah Luar Biasa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  Kursus Keterampilan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Penduduk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Miskin (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menurut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standart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BPS 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5083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M R  Kota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7" marR="6137" marT="613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974306" y="2867033"/>
          <a:ext cx="6047617" cy="2925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346"/>
                <a:gridCol w="245262"/>
                <a:gridCol w="206535"/>
                <a:gridCol w="3250326"/>
                <a:gridCol w="144632"/>
                <a:gridCol w="1826516"/>
              </a:tblGrid>
              <a:tr h="1507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KEUANGAN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i-FI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Anggaran Kelurahan dari APBD Kota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SKPD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Belum 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Bantuan yang diterima Kelurahan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Pemerintah Pusat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Pemerintah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Provinsi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Pemerintah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Hibah / Bantuan Luar Negeri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Sumbangan/Bantuan lain yang tidak mengikat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Swadaya /  Gotong royong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KELEMBAGAAN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LPMK)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PKK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Karang Taruna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RT/ RW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RW                 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719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Lembaga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Kemasyarakatan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Lainnya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Orang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57" marR="4457" marT="4457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85128" y="1495425"/>
          <a:ext cx="5696548" cy="5105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245"/>
                <a:gridCol w="345245"/>
                <a:gridCol w="190479"/>
                <a:gridCol w="2368923"/>
                <a:gridCol w="208280"/>
                <a:gridCol w="2238376"/>
              </a:tblGrid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Nama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Kelurahan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KESATRIAN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Pembentukan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1 9 8 7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Dasar Hukum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Pembentukan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 NO. 15 THN 1987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Nomer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Kode Wilayah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35.73.01.1009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Nomor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Kode Pos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65126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Kecamatan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Blimbing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Kabupaten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Kota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Kota Malang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Provinsi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JAWA TIMUR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rgbClr val="FFFF66"/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UMUM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Tipologi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Kelurahan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Tingkat Perkembangan Kelurahan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Swasembada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Swadaya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Swakarya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Luas Wilayah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147,59     Km2 / Ha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Batas Wilayah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Sebelah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Utara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Bunulrejo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Sebelah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Selatan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Jodipan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Sebelah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Barat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Klojen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Sebelah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</a:t>
                      </a:r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Polehan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i-FI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Orbitasi (Jarak dari Pusat Pemerintahan)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8116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Jarak dari Pusat Pemerintahan Kecamatan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      Km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Jarak dari Pusat Pemerintahan Kota 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      Km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Jarak dari Kota/ Ibukota Kabupaten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     Km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Jarak dari Ibukota Kabupaten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     Km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Penduduk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Jiwa                  KK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Laki-laki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Jiwa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Perempuan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Jiwa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Usia 0 - 14 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Jiwa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Usia 15 – 64 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Jiwa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Usia 65 Th ke atas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Jiwa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26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Pekerjaaan / Mata Pencaharian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01" marR="2401" marT="240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398164" y="5783157"/>
            <a:ext cx="23556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LURAH KESATRIAN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BASUKI RIAWAN, SE., MM.</a:t>
            </a:r>
            <a:endParaRPr lang="en-US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Penata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Tk. I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NIP. 19741016 199602 1 003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0</TotalTime>
  <Words>2987</Words>
  <Application>WPS Presentation</Application>
  <PresentationFormat>Widescreen</PresentationFormat>
  <Paragraphs>510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Tw Cen MT</vt:lpstr>
      <vt:lpstr>Droplet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KRISNA WAHYUNANTO</dc:creator>
  <cp:lastModifiedBy>ASUS</cp:lastModifiedBy>
  <cp:revision>5</cp:revision>
  <dcterms:created xsi:type="dcterms:W3CDTF">2021-12-05T10:45:00Z</dcterms:created>
  <dcterms:modified xsi:type="dcterms:W3CDTF">2023-07-13T06:48:46Z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B9605B0D7B154E3B8F3B4C2EED202A53</vt:lpwstr>
  </property>
  <property fmtid="{D5CDD505-2E9C-101B-9397-08002B2CF9AE}" pid="3" name="KSOProductBuildVer">
    <vt:lpwstr>1033-11.2.0.11537</vt:lpwstr>
  </property>
</Properties>
</file>