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Pandanwangi</c:v>
                </c:pt>
                <c:pt idx="1">
                  <c:v>Arjosari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6-497D-990F-87BE6001255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Capaian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Pandanwangi</c:v>
                </c:pt>
                <c:pt idx="1">
                  <c:v>Arjosari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89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6-497D-990F-87BE6001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812720"/>
        <c:axId val="364808784"/>
      </c:barChart>
      <c:catAx>
        <c:axId val="36481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08784"/>
        <c:crosses val="autoZero"/>
        <c:auto val="1"/>
        <c:lblAlgn val="ctr"/>
        <c:lblOffset val="100"/>
        <c:noMultiLvlLbl val="0"/>
      </c:catAx>
      <c:valAx>
        <c:axId val="3648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12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983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09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40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52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01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5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8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3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0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09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6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43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48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73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66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E0F0CC-6649-40D2-8EE4-DA34B69A594A}" type="datetimeFigureOut">
              <a:rPr lang="en-ID" smtClean="0"/>
              <a:t>29/09/2025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C8910D-67DB-4A47-B7DF-7D55BF8FA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0360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4B0A-322B-4A76-86F7-7F50DBA88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1" y="1964268"/>
            <a:ext cx="11732217" cy="2421464"/>
          </a:xfrm>
        </p:spPr>
        <p:txBody>
          <a:bodyPr>
            <a:noAutofit/>
          </a:bodyPr>
          <a:lstStyle/>
          <a:p>
            <a:r>
              <a:rPr lang="en-US" sz="6000" b="1" dirty="0"/>
              <a:t>Mini </a:t>
            </a:r>
            <a:r>
              <a:rPr lang="en-US" sz="6000" b="1" dirty="0" err="1"/>
              <a:t>lokakarya</a:t>
            </a:r>
            <a:br>
              <a:rPr lang="en-US" sz="6000" b="1" dirty="0"/>
            </a:br>
            <a:r>
              <a:rPr lang="en-US" sz="6000" b="1" dirty="0" err="1"/>
              <a:t>percepatan</a:t>
            </a:r>
            <a:r>
              <a:rPr lang="en-US" sz="6000" b="1" dirty="0"/>
              <a:t> </a:t>
            </a:r>
            <a:r>
              <a:rPr lang="en-US" sz="6000" b="1" dirty="0" err="1"/>
              <a:t>penurunan</a:t>
            </a:r>
            <a:r>
              <a:rPr lang="en-US" sz="6000" b="1" dirty="0"/>
              <a:t> stunting</a:t>
            </a:r>
            <a:endParaRPr lang="en-ID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EB6FD-7C1D-4CCB-A66A-91E15DA8C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765" y="4416440"/>
            <a:ext cx="7197726" cy="14054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/>
              <a:t>Puskesmas</a:t>
            </a:r>
            <a:r>
              <a:rPr lang="en-US" sz="2400" b="1" dirty="0"/>
              <a:t> </a:t>
            </a:r>
            <a:r>
              <a:rPr lang="en-US" sz="2400" b="1" dirty="0" err="1"/>
              <a:t>pandanwangi</a:t>
            </a:r>
            <a:endParaRPr lang="en-US" sz="2400" b="1" dirty="0"/>
          </a:p>
          <a:p>
            <a:pPr algn="l"/>
            <a:r>
              <a:rPr lang="en-US" sz="2400" b="1" dirty="0" err="1"/>
              <a:t>Kecamatan</a:t>
            </a:r>
            <a:r>
              <a:rPr lang="en-US" sz="2400" b="1" dirty="0"/>
              <a:t> </a:t>
            </a:r>
            <a:r>
              <a:rPr lang="en-US" sz="2400" b="1" dirty="0" err="1"/>
              <a:t>blimbing</a:t>
            </a:r>
            <a:endParaRPr lang="en-US" sz="2400" b="1" dirty="0"/>
          </a:p>
          <a:p>
            <a:pPr algn="l"/>
            <a:r>
              <a:rPr lang="en-US" sz="2400" b="1" dirty="0"/>
              <a:t>29 September 2025</a:t>
            </a:r>
            <a:endParaRPr lang="en-ID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738C8-FDB5-43EA-94AE-BC1CEFE1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0" y="800144"/>
            <a:ext cx="1973452" cy="2046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81F19-A472-4D09-9F0B-0EA61E9E1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06" y="833013"/>
            <a:ext cx="1784216" cy="20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FCAE-B2DA-46D6-BF0C-D31B9A12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/>
              <a:t>BERIKUT DATA CAPAIAN TERKAIT STUNTING DI WILAYAH PANDANWANGI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DB79-8B78-498E-A327-B24DE9A79DBD}"/>
              </a:ext>
            </a:extLst>
          </p:cNvPr>
          <p:cNvSpPr txBox="1"/>
          <p:nvPr/>
        </p:nvSpPr>
        <p:spPr>
          <a:xfrm>
            <a:off x="826623" y="1947572"/>
            <a:ext cx="7971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CALON PENGANTIN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IBU HAMIL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IBU PASKA SALIN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STATUS GIZI TB /U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CAPAIAN D/S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BALITA BB TIDAK NAIK</a:t>
            </a:r>
          </a:p>
          <a:p>
            <a:pPr algn="r"/>
            <a:r>
              <a:rPr lang="en-US" sz="2400" dirty="0"/>
              <a:t>Data per </a:t>
            </a:r>
            <a:r>
              <a:rPr lang="en-US" sz="2400" dirty="0" err="1"/>
              <a:t>Agustus</a:t>
            </a:r>
            <a:r>
              <a:rPr lang="en-US" sz="2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094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CF0F-1F96-40CC-8ADA-724C1EE0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24732"/>
          </a:xfrm>
        </p:spPr>
        <p:txBody>
          <a:bodyPr/>
          <a:lstStyle/>
          <a:p>
            <a:pPr algn="ctr"/>
            <a:r>
              <a:rPr lang="it-IT" sz="3600" b="1" dirty="0"/>
              <a:t>Data Calon Pengantin 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B2C63A-9673-4B61-B402-3315A39BB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06555"/>
              </p:ext>
            </p:extLst>
          </p:nvPr>
        </p:nvGraphicFramePr>
        <p:xfrm>
          <a:off x="889462" y="1685329"/>
          <a:ext cx="10324407" cy="44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82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DATA BULAN AGUSTUS 2025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KELURAHAN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USIA &lt; 19 TH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KEK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ANEMIA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JML CATIN</a:t>
                      </a:r>
                      <a:endParaRPr lang="en-ID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874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PANDANWANGI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ARJOSARI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PANDANWANGI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122</a:t>
                      </a:r>
                      <a:endParaRPr lang="en-ID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9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F3F4-261E-4D07-894D-D4AC292A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40231"/>
          </a:xfrm>
        </p:spPr>
        <p:txBody>
          <a:bodyPr/>
          <a:lstStyle/>
          <a:p>
            <a:pPr algn="ctr"/>
            <a:r>
              <a:rPr lang="en-GB" sz="3600" b="1" dirty="0"/>
              <a:t>Data Ibu </a:t>
            </a:r>
            <a:r>
              <a:rPr lang="en-GB" sz="3600" b="1" dirty="0" err="1"/>
              <a:t>Hamil</a:t>
            </a:r>
            <a:r>
              <a:rPr lang="en-GB" sz="3600" b="1" dirty="0"/>
              <a:t> 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391422-D61C-493A-8828-0E482594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294201"/>
              </p:ext>
            </p:extLst>
          </p:nvPr>
        </p:nvGraphicFramePr>
        <p:xfrm>
          <a:off x="945398" y="1689315"/>
          <a:ext cx="10321870" cy="415354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52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48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DATA BULAN AGUSTUS 2025                                                                                                         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KELURAHAN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4T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KEK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ANEMIA</a:t>
                      </a:r>
                      <a:endParaRPr lang="en-ID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JML BUMIL</a:t>
                      </a:r>
                      <a:endParaRPr lang="en-ID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36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PANDANWANGI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ARJOSARI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111</a:t>
                      </a:r>
                      <a:endParaRPr lang="en-ID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PANDANWANGI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132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</a:t>
                      </a:r>
                      <a:endParaRPr lang="en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457</a:t>
                      </a:r>
                      <a:endParaRPr lang="en-ID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C1E4-DAE2-43C3-A80A-FAAD0017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64217"/>
          </a:xfrm>
        </p:spPr>
        <p:txBody>
          <a:bodyPr/>
          <a:lstStyle/>
          <a:p>
            <a:pPr algn="ctr"/>
            <a:r>
              <a:rPr lang="it-IT" sz="3600" b="1" dirty="0"/>
              <a:t>Data Ibu Pasca Salin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287A83-AB65-41FE-BFED-B67C9099C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373289"/>
              </p:ext>
            </p:extLst>
          </p:nvPr>
        </p:nvGraphicFramePr>
        <p:xfrm>
          <a:off x="1177870" y="1673818"/>
          <a:ext cx="10131424" cy="44015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2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34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 BULAN AGUSTUS 2025</a:t>
                      </a:r>
                      <a:endParaRPr lang="en-ID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KELURAHAN</a:t>
                      </a:r>
                      <a:endParaRPr lang="en-ID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4T</a:t>
                      </a:r>
                      <a:endParaRPr lang="en-ID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ASI EKS</a:t>
                      </a:r>
                      <a:endParaRPr lang="en-ID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KESERTAAN KB</a:t>
                      </a:r>
                      <a:endParaRPr lang="en-ID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JML P. SALIN</a:t>
                      </a:r>
                      <a:endParaRPr lang="en-ID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05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PANDANWANGI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ARJOSARI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82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59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PANDANWANGI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287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88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226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287</a:t>
                      </a:r>
                      <a:endParaRPr lang="en-ID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4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8D16-EF10-4A81-9427-1730DA15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02224"/>
          </a:xfrm>
        </p:spPr>
        <p:txBody>
          <a:bodyPr/>
          <a:lstStyle/>
          <a:p>
            <a:pPr algn="ctr"/>
            <a:r>
              <a:rPr lang="en-GB" sz="3600" b="1" dirty="0"/>
              <a:t>Data Status </a:t>
            </a:r>
            <a:r>
              <a:rPr lang="en-GB" sz="3600" b="1" dirty="0" err="1"/>
              <a:t>Gizi</a:t>
            </a:r>
            <a:r>
              <a:rPr lang="en-GB" sz="3600" b="1" dirty="0"/>
              <a:t> TB/U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B2C7D4-400A-466D-B0D5-ED06082BD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219018"/>
              </p:ext>
            </p:extLst>
          </p:nvPr>
        </p:nvGraphicFramePr>
        <p:xfrm>
          <a:off x="573437" y="1611825"/>
          <a:ext cx="10932764" cy="463657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23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DATA BULAN  AGUSTUS 2025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KELURAHAN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PENDEK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S. PENDEK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TINGGI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% STUNTING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119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PANDANWANGI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ARJOSARI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PANDANWANGI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1340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5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0921-FC8E-42CE-A0BE-33F436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0190"/>
            <a:ext cx="10131425" cy="1033220"/>
          </a:xfrm>
        </p:spPr>
        <p:txBody>
          <a:bodyPr/>
          <a:lstStyle/>
          <a:p>
            <a:pPr algn="ctr"/>
            <a:r>
              <a:rPr lang="en-GB" sz="3600" b="1" dirty="0"/>
              <a:t>Data </a:t>
            </a:r>
            <a:r>
              <a:rPr lang="en-GB" sz="3600" b="1" dirty="0" err="1"/>
              <a:t>Balita</a:t>
            </a:r>
            <a:r>
              <a:rPr lang="en-GB" sz="3600" b="1" dirty="0"/>
              <a:t> </a:t>
            </a:r>
            <a:r>
              <a:rPr lang="en-GB" sz="3600" b="1" dirty="0" err="1"/>
              <a:t>Tidak</a:t>
            </a:r>
            <a:r>
              <a:rPr lang="en-GB" sz="3600" b="1" dirty="0"/>
              <a:t> Naik BB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0954A0-90F7-495F-9A84-BE784EDD2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527028"/>
              </p:ext>
            </p:extLst>
          </p:nvPr>
        </p:nvGraphicFramePr>
        <p:xfrm>
          <a:off x="573437" y="2090800"/>
          <a:ext cx="11158780" cy="401553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5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9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01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DATA BULAN AGUSTUS 2025</a:t>
                      </a:r>
                      <a:endParaRPr lang="en-ID" sz="20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KELURAHAN</a:t>
                      </a:r>
                      <a:endParaRPr lang="en-ID" sz="20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BALITA</a:t>
                      </a:r>
                      <a:r>
                        <a:rPr lang="en-US" sz="2000" baseline="0" dirty="0"/>
                        <a:t> DITIMBANG</a:t>
                      </a:r>
                      <a:endParaRPr lang="en-ID" sz="20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BB</a:t>
                      </a:r>
                      <a:r>
                        <a:rPr lang="en-US" sz="2000" baseline="0" dirty="0"/>
                        <a:t> TIDAK NAIK ( T )</a:t>
                      </a:r>
                      <a:endParaRPr lang="en-ID" sz="20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</a:t>
                      </a:r>
                      <a:endParaRPr lang="en-ID" sz="20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707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PANDANWANGI</a:t>
                      </a:r>
                      <a:endParaRPr lang="en-ID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ARJOSARI</a:t>
                      </a:r>
                      <a:endParaRPr lang="en-ID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lt1"/>
                          </a:solidFill>
                        </a:rPr>
                        <a:t>386</a:t>
                      </a:r>
                      <a:endParaRPr lang="en-ID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lt1"/>
                          </a:solidFill>
                        </a:rPr>
                        <a:t>164</a:t>
                      </a:r>
                      <a:endParaRPr lang="en-ID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42%</a:t>
                      </a:r>
                      <a:endParaRPr lang="en-ID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PANDANWANGI</a:t>
                      </a:r>
                      <a:endParaRPr lang="en-ID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1435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8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77EF-408E-40B8-93FD-B2800509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00746"/>
          </a:xfrm>
        </p:spPr>
        <p:txBody>
          <a:bodyPr/>
          <a:lstStyle/>
          <a:p>
            <a:pPr algn="ctr"/>
            <a:r>
              <a:rPr lang="en-US" b="1" dirty="0" err="1"/>
              <a:t>Capaian</a:t>
            </a:r>
            <a:r>
              <a:rPr lang="en-US" b="1" dirty="0"/>
              <a:t> D/S AGUSTUS 2025</a:t>
            </a:r>
            <a:endParaRPr lang="en-ID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CD3361-6DA1-421C-B8BF-AFC1301E2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786033"/>
              </p:ext>
            </p:extLst>
          </p:nvPr>
        </p:nvGraphicFramePr>
        <p:xfrm>
          <a:off x="371958" y="1576952"/>
          <a:ext cx="11189777" cy="49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7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F28D-0EA3-4450-8D5A-857C8BC0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0116"/>
            <a:ext cx="10131425" cy="5966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PROGRAM PUSKESMAS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C7CC-4B4B-4B51-8615-72992F14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66800"/>
            <a:ext cx="10131425" cy="53210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Edukasi</a:t>
            </a:r>
            <a:r>
              <a:rPr lang="en-US" sz="2400" dirty="0"/>
              <a:t> Calon </a:t>
            </a:r>
            <a:r>
              <a:rPr lang="en-US" sz="2400" dirty="0" err="1"/>
              <a:t>Pengantin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ANC </a:t>
            </a:r>
            <a:r>
              <a:rPr lang="en-US" sz="2400" dirty="0" err="1"/>
              <a:t>Terpadu</a:t>
            </a:r>
            <a:r>
              <a:rPr lang="en-US" sz="2400" dirty="0"/>
              <a:t> Ibu </a:t>
            </a:r>
            <a:r>
              <a:rPr lang="en-US" sz="2400" dirty="0" err="1"/>
              <a:t>Hamil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Kelas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Hamil</a:t>
            </a:r>
            <a:r>
              <a:rPr lang="en-US" sz="2400" dirty="0"/>
              <a:t> dan </a:t>
            </a:r>
            <a:r>
              <a:rPr lang="en-US" sz="2400" dirty="0" err="1"/>
              <a:t>kelas</a:t>
            </a:r>
            <a:r>
              <a:rPr lang="en-US" sz="2400" dirty="0"/>
              <a:t> Ibu </a:t>
            </a:r>
            <a:r>
              <a:rPr lang="en-US" sz="2400" dirty="0" err="1"/>
              <a:t>Balita</a:t>
            </a:r>
            <a:r>
              <a:rPr lang="en-US" sz="2400" dirty="0"/>
              <a:t> </a:t>
            </a:r>
            <a:r>
              <a:rPr lang="en-US" sz="2400" dirty="0" err="1"/>
              <a:t>rutin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Pemberian</a:t>
            </a:r>
            <a:r>
              <a:rPr lang="en-US" sz="2400" dirty="0"/>
              <a:t> TTD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remaja</a:t>
            </a:r>
            <a:r>
              <a:rPr lang="en-US" sz="2400" dirty="0"/>
              <a:t> </a:t>
            </a:r>
            <a:r>
              <a:rPr lang="en-US" sz="2400" dirty="0" err="1"/>
              <a:t>putri</a:t>
            </a:r>
            <a:r>
              <a:rPr lang="en-US" sz="2400" dirty="0"/>
              <a:t> SMP dan SMA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Pengecekkan</a:t>
            </a:r>
            <a:r>
              <a:rPr lang="en-US" sz="2400" dirty="0"/>
              <a:t> air </a:t>
            </a:r>
            <a:r>
              <a:rPr lang="en-US" sz="2400" dirty="0" err="1"/>
              <a:t>bersih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Kunjungan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pada </a:t>
            </a:r>
            <a:r>
              <a:rPr lang="en-US" sz="2400" dirty="0" err="1"/>
              <a:t>balita</a:t>
            </a:r>
            <a:r>
              <a:rPr lang="en-US" sz="2400" dirty="0"/>
              <a:t> </a:t>
            </a:r>
            <a:r>
              <a:rPr lang="en-US" sz="2400" dirty="0" err="1"/>
              <a:t>beresiko</a:t>
            </a:r>
            <a:r>
              <a:rPr lang="en-US" sz="2400" dirty="0"/>
              <a:t> dan </a:t>
            </a:r>
            <a:r>
              <a:rPr lang="en-US" sz="2400" dirty="0" err="1"/>
              <a:t>kunjungan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Hamil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Pelaksanaan</a:t>
            </a:r>
            <a:r>
              <a:rPr lang="en-US" sz="2400" dirty="0"/>
              <a:t> PMT </a:t>
            </a:r>
            <a:r>
              <a:rPr lang="en-US" sz="2400" dirty="0" err="1"/>
              <a:t>berbahan</a:t>
            </a:r>
            <a:r>
              <a:rPr lang="en-US" sz="2400" dirty="0"/>
              <a:t>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Pertemuan</a:t>
            </a:r>
            <a:r>
              <a:rPr lang="en-US" sz="2400" dirty="0"/>
              <a:t> </a:t>
            </a:r>
            <a:r>
              <a:rPr lang="en-US" sz="2400" dirty="0" err="1"/>
              <a:t>rutin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kader</a:t>
            </a:r>
            <a:r>
              <a:rPr lang="en-US" sz="2400" dirty="0"/>
              <a:t> ( refresh </a:t>
            </a:r>
            <a:r>
              <a:rPr lang="en-US" sz="2400" dirty="0" err="1"/>
              <a:t>kader</a:t>
            </a:r>
            <a:r>
              <a:rPr lang="en-US" sz="2400" dirty="0"/>
              <a:t> dan </a:t>
            </a:r>
            <a:r>
              <a:rPr lang="en-US" sz="2400" dirty="0" err="1"/>
              <a:t>pemberian</a:t>
            </a:r>
            <a:r>
              <a:rPr lang="en-US" sz="2400" dirty="0"/>
              <a:t> info update </a:t>
            </a:r>
            <a:r>
              <a:rPr lang="en-US" sz="2400" dirty="0" err="1"/>
              <a:t>terbaru</a:t>
            </a:r>
            <a:r>
              <a:rPr lang="en-US" sz="2400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Pertemuan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linsek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0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372B-B8A8-45BF-B9D8-61D41970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6129"/>
            <a:ext cx="10131425" cy="893735"/>
          </a:xfrm>
        </p:spPr>
        <p:txBody>
          <a:bodyPr/>
          <a:lstStyle/>
          <a:p>
            <a:pPr algn="ctr"/>
            <a:r>
              <a:rPr lang="en-GB" sz="3600" b="1" dirty="0"/>
              <a:t>KUNJUNGAN RUMAH </a:t>
            </a:r>
            <a:r>
              <a:rPr lang="en-ID" sz="3600" b="1" dirty="0"/>
              <a:t>BALITA </a:t>
            </a:r>
            <a:r>
              <a:rPr lang="en-ID" sz="3600" b="1" dirty="0" err="1"/>
              <a:t>beresiko</a:t>
            </a:r>
            <a:r>
              <a:rPr lang="en-ID" sz="3600" b="1" dirty="0"/>
              <a:t> stunting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32DD6-6D27-4B86-8816-DC6797FD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38" y="1937287"/>
            <a:ext cx="4719880" cy="3473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A70B9-6AA4-433E-B516-6A5AA7CA5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93" y="1100380"/>
            <a:ext cx="3855749" cy="54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79AA-CB6F-42C6-964C-0491CCF3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2623"/>
            <a:ext cx="10131425" cy="878237"/>
          </a:xfrm>
        </p:spPr>
        <p:txBody>
          <a:bodyPr/>
          <a:lstStyle/>
          <a:p>
            <a:pPr algn="ctr"/>
            <a:r>
              <a:rPr lang="en-US" sz="3600" b="1" dirty="0"/>
              <a:t>PEMBERIAN BANTUAN MAKANAN TAMBAHAN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3C2C-D0DD-4FA3-951F-65279C57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20" y="1270860"/>
            <a:ext cx="10131425" cy="712923"/>
          </a:xfrm>
        </p:spPr>
        <p:txBody>
          <a:bodyPr/>
          <a:lstStyle/>
          <a:p>
            <a:r>
              <a:rPr lang="en-US" sz="1800" dirty="0" err="1">
                <a:latin typeface="Arial Black" panose="020B0A04020102020204" pitchFamily="34" charset="0"/>
              </a:rPr>
              <a:t>Pemberian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Bantuan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Bahan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Pangan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sebagai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Olahan</a:t>
            </a:r>
            <a:r>
              <a:rPr lang="en-US" sz="1800" dirty="0">
                <a:latin typeface="Arial Black" panose="020B0A04020102020204" pitchFamily="34" charset="0"/>
              </a:rPr>
              <a:t> MT di </a:t>
            </a:r>
            <a:r>
              <a:rPr lang="en-US" sz="1800" dirty="0" err="1">
                <a:latin typeface="Arial Black" panose="020B0A04020102020204" pitchFamily="34" charset="0"/>
              </a:rPr>
              <a:t>Posyandu</a:t>
            </a:r>
            <a:r>
              <a:rPr lang="en-US" sz="1800" dirty="0">
                <a:latin typeface="Arial Black" panose="020B0A04020102020204" pitchFamily="34" charset="0"/>
              </a:rPr>
              <a:t> Oleh </a:t>
            </a:r>
            <a:r>
              <a:rPr lang="en-US" sz="1800" dirty="0" err="1">
                <a:latin typeface="Arial Black" panose="020B0A04020102020204" pitchFamily="34" charset="0"/>
              </a:rPr>
              <a:t>Dinas</a:t>
            </a:r>
            <a:r>
              <a:rPr lang="en-US" sz="1800" dirty="0">
                <a:latin typeface="Arial Black" panose="020B0A04020102020204" pitchFamily="34" charset="0"/>
              </a:rPr>
              <a:t> Kesehatan Kota Malang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C9325-AC49-4373-8304-41FD7160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01" r="25128"/>
          <a:stretch>
            <a:fillRect/>
          </a:stretch>
        </p:blipFill>
        <p:spPr>
          <a:xfrm>
            <a:off x="0" y="2405022"/>
            <a:ext cx="5052333" cy="295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4EFBD-A927-47EB-B1C6-CE55AD075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55" y="1769391"/>
            <a:ext cx="3521990" cy="4695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E5A143-46F8-4043-8DFD-0A1763BCE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30" y="1769390"/>
            <a:ext cx="3370881" cy="4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5E8164-E52D-46B5-AB17-2DCB5473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6" y="185980"/>
            <a:ext cx="11639227" cy="65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47F96-4945-4564-A2F5-FF087B1A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4" y="104040"/>
            <a:ext cx="10131425" cy="818109"/>
          </a:xfrm>
        </p:spPr>
        <p:txBody>
          <a:bodyPr/>
          <a:lstStyle/>
          <a:p>
            <a:r>
              <a:rPr lang="en-US" sz="1800" dirty="0" err="1">
                <a:latin typeface="Arial Black" panose="020B0A04020102020204" pitchFamily="34" charset="0"/>
              </a:rPr>
              <a:t>Pemberian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Bantuan</a:t>
            </a:r>
            <a:r>
              <a:rPr lang="en-US" sz="1800" dirty="0">
                <a:latin typeface="Arial Black" panose="020B0A04020102020204" pitchFamily="34" charset="0"/>
              </a:rPr>
              <a:t> MT </a:t>
            </a:r>
            <a:r>
              <a:rPr lang="en-US" sz="1800" dirty="0" err="1">
                <a:latin typeface="Arial Black" panose="020B0A04020102020204" pitchFamily="34" charset="0"/>
              </a:rPr>
              <a:t>Lokal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dari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Kementrian</a:t>
            </a:r>
            <a:r>
              <a:rPr lang="en-US" sz="1800" dirty="0">
                <a:latin typeface="Arial Black" panose="020B0A04020102020204" pitchFamily="34" charset="0"/>
              </a:rPr>
              <a:t> Kesehatan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50689-64F0-46C5-BEB0-6C65E1545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162373"/>
            <a:ext cx="3857625" cy="569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D507F-6104-430B-A853-742E66040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83" y="1162372"/>
            <a:ext cx="3857625" cy="5695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72F4D-445F-4241-88CC-A05FDE914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76" y="1162371"/>
            <a:ext cx="3855749" cy="56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BB89-E014-4715-B61D-0B65730E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2144"/>
            <a:ext cx="10131425" cy="1017722"/>
          </a:xfrm>
        </p:spPr>
        <p:txBody>
          <a:bodyPr/>
          <a:lstStyle/>
          <a:p>
            <a:pPr algn="ctr"/>
            <a:r>
              <a:rPr lang="en-US" sz="3600" b="1" dirty="0"/>
              <a:t>EDUKASI KESEHATAN LINGKUNGAN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0FCBC-7C94-4260-8369-17E7E8AA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66"/>
            <a:ext cx="5873858" cy="4881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5C390-5090-488A-ABE3-1B448E956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49" y="1239866"/>
            <a:ext cx="6240651" cy="48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603B-8C5B-4698-BAF1-52937E7A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sz="3600" b="1" dirty="0"/>
              <a:t>PELAKSANAAN PEMBINAAN KADER dan MASYARAKAT DI PANDANWANGI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7A1D0-774B-4160-9CD2-9A5C64E7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706"/>
            <a:ext cx="6369803" cy="5319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DB048-B268-4E89-8B9E-436F3742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03" y="1538204"/>
            <a:ext cx="5822197" cy="53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6779-3B15-4DF0-A1E7-019B5723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5" y="0"/>
            <a:ext cx="10131425" cy="70775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latin typeface="Arial Black" panose="020B0A04020102020204" pitchFamily="34" charset="0"/>
              </a:rPr>
              <a:t>Pertemuan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Rutin</a:t>
            </a:r>
            <a:r>
              <a:rPr lang="en-US" sz="2400" dirty="0">
                <a:latin typeface="Arial Black" panose="020B0A04020102020204" pitchFamily="34" charset="0"/>
              </a:rPr>
              <a:t> Bersama Lintas </a:t>
            </a:r>
            <a:r>
              <a:rPr lang="en-US" sz="2400" dirty="0" err="1">
                <a:latin typeface="Arial Black" panose="020B0A04020102020204" pitchFamily="34" charset="0"/>
              </a:rPr>
              <a:t>Sektor</a:t>
            </a:r>
            <a:endParaRPr lang="en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55FDE-E4FC-452B-8AF6-BF000DB4A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550994"/>
            <a:ext cx="4702629" cy="3148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AA8CB-23FD-4963-84BE-8B5D1298E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550995"/>
            <a:ext cx="5211355" cy="3148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11ECA-16F4-4816-BC0D-094372EA4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0" b="17904"/>
          <a:stretch/>
        </p:blipFill>
        <p:spPr>
          <a:xfrm>
            <a:off x="1301932" y="3699142"/>
            <a:ext cx="9144000" cy="31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E5C4-74CB-45B2-9810-49B534FA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4136"/>
            <a:ext cx="10131425" cy="893736"/>
          </a:xfrm>
        </p:spPr>
        <p:txBody>
          <a:bodyPr/>
          <a:lstStyle/>
          <a:p>
            <a:pPr algn="ctr"/>
            <a:r>
              <a:rPr lang="en-US" b="1" dirty="0"/>
              <a:t>Kelas </a:t>
            </a:r>
            <a:r>
              <a:rPr lang="en-US" b="1" dirty="0" err="1"/>
              <a:t>ibu</a:t>
            </a:r>
            <a:r>
              <a:rPr lang="en-US" b="1" dirty="0"/>
              <a:t> </a:t>
            </a:r>
            <a:r>
              <a:rPr lang="en-US" b="1" dirty="0" err="1"/>
              <a:t>hamil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0750D-5315-49C1-BCFA-34E55A8A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9" y="1400503"/>
            <a:ext cx="5176434" cy="4672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B3D50-21F4-495C-AABF-CC1DA312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89" y="1400502"/>
            <a:ext cx="4969789" cy="46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BA0F-B463-42E2-9BE4-5757B65B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2549"/>
            <a:ext cx="10131425" cy="754251"/>
          </a:xfrm>
        </p:spPr>
        <p:txBody>
          <a:bodyPr/>
          <a:lstStyle/>
          <a:p>
            <a:pPr algn="ctr"/>
            <a:r>
              <a:rPr lang="en-GB" b="1" dirty="0" err="1"/>
              <a:t>Hambatan</a:t>
            </a:r>
            <a:r>
              <a:rPr lang="en-GB" b="1" dirty="0"/>
              <a:t> / </a:t>
            </a:r>
            <a:r>
              <a:rPr lang="en-GB" b="1" dirty="0" err="1"/>
              <a:t>Tantangan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6B2A-6A6B-4739-B119-BE917550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66801"/>
            <a:ext cx="11015419" cy="54786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2000" dirty="0"/>
          </a:p>
          <a:p>
            <a:pPr marL="381000" indent="-3810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GB" sz="2000" dirty="0" err="1"/>
              <a:t>Prosentase</a:t>
            </a:r>
            <a:r>
              <a:rPr lang="en-GB" sz="2000" dirty="0"/>
              <a:t> </a:t>
            </a:r>
            <a:r>
              <a:rPr lang="en-GB" sz="2000" dirty="0" err="1"/>
              <a:t>Capaian</a:t>
            </a:r>
            <a:r>
              <a:rPr lang="en-GB" sz="2000" dirty="0"/>
              <a:t> D/S </a:t>
            </a:r>
            <a:r>
              <a:rPr lang="en-GB" sz="2000" dirty="0" err="1"/>
              <a:t>masih</a:t>
            </a:r>
            <a:r>
              <a:rPr lang="en-GB" sz="2000" dirty="0"/>
              <a:t> </a:t>
            </a:r>
            <a:r>
              <a:rPr lang="en-GB" sz="2000" dirty="0" err="1"/>
              <a:t>tergolong</a:t>
            </a:r>
            <a:r>
              <a:rPr lang="en-GB" sz="2000" dirty="0"/>
              <a:t> </a:t>
            </a:r>
            <a:r>
              <a:rPr lang="en-GB" sz="2000" dirty="0" err="1"/>
              <a:t>rendah</a:t>
            </a:r>
            <a:r>
              <a:rPr lang="en-GB" sz="2000" dirty="0"/>
              <a:t> (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mencapai</a:t>
            </a:r>
            <a:r>
              <a:rPr lang="en-GB" sz="2000" dirty="0"/>
              <a:t> target ) </a:t>
            </a:r>
            <a:r>
              <a:rPr lang="en-GB" sz="2000" dirty="0" err="1"/>
              <a:t>disebabkan</a:t>
            </a:r>
            <a:r>
              <a:rPr lang="en-GB" sz="2000" dirty="0"/>
              <a:t> oleh : </a:t>
            </a:r>
          </a:p>
          <a:p>
            <a:pPr marL="609600" lvl="1" indent="0">
              <a:buClr>
                <a:schemeClr val="dk1"/>
              </a:buClr>
              <a:buSzPts val="1100"/>
              <a:buNone/>
            </a:pPr>
            <a:r>
              <a:rPr lang="en-GB" sz="2000" dirty="0"/>
              <a:t>&gt; </a:t>
            </a:r>
            <a:r>
              <a:rPr lang="en-GB" sz="2000" dirty="0" err="1"/>
              <a:t>Kurangnya</a:t>
            </a:r>
            <a:r>
              <a:rPr lang="en-GB" sz="2000" dirty="0"/>
              <a:t> </a:t>
            </a:r>
            <a:r>
              <a:rPr lang="en-GB" sz="2000" dirty="0" err="1"/>
              <a:t>kesadaran</a:t>
            </a:r>
            <a:r>
              <a:rPr lang="en-GB" sz="2000" dirty="0"/>
              <a:t> </a:t>
            </a:r>
            <a:r>
              <a:rPr lang="en-GB" sz="2000" dirty="0" err="1"/>
              <a:t>masyarakat</a:t>
            </a:r>
            <a:r>
              <a:rPr lang="en-GB" sz="2000" dirty="0"/>
              <a:t> </a:t>
            </a:r>
            <a:r>
              <a:rPr lang="en-GB" sz="2000" dirty="0" err="1"/>
              <a:t>akan</a:t>
            </a:r>
            <a:r>
              <a:rPr lang="en-GB" sz="2000" dirty="0"/>
              <a:t> </a:t>
            </a:r>
            <a:r>
              <a:rPr lang="en-GB" sz="2000" dirty="0" err="1"/>
              <a:t>pentingnya</a:t>
            </a:r>
            <a:r>
              <a:rPr lang="en-GB" sz="2000" dirty="0"/>
              <a:t> </a:t>
            </a:r>
            <a:r>
              <a:rPr lang="en-GB" sz="2000" dirty="0" err="1"/>
              <a:t>Posyandu</a:t>
            </a:r>
            <a:r>
              <a:rPr lang="en-GB" sz="2000" dirty="0"/>
              <a:t> dan </a:t>
            </a:r>
            <a:r>
              <a:rPr lang="en-GB" sz="2000" dirty="0" err="1"/>
              <a:t>kesehatan</a:t>
            </a:r>
            <a:r>
              <a:rPr lang="en-GB" sz="2000" dirty="0"/>
              <a:t> </a:t>
            </a:r>
            <a:r>
              <a:rPr lang="en-GB" sz="2000" dirty="0" err="1"/>
              <a:t>Bayi</a:t>
            </a:r>
            <a:r>
              <a:rPr lang="en-GB" sz="2000" dirty="0"/>
              <a:t> </a:t>
            </a:r>
            <a:r>
              <a:rPr lang="en-GB" sz="2000" dirty="0" err="1"/>
              <a:t>Balitanya</a:t>
            </a:r>
            <a:r>
              <a:rPr lang="en-GB" sz="2000" dirty="0"/>
              <a:t>, </a:t>
            </a:r>
          </a:p>
          <a:p>
            <a:pPr marL="609600" lvl="1" indent="0">
              <a:buClr>
                <a:schemeClr val="dk1"/>
              </a:buClr>
              <a:buSzPts val="1100"/>
              <a:buNone/>
            </a:pPr>
            <a:r>
              <a:rPr lang="en-GB" sz="2000" dirty="0"/>
              <a:t>&gt; </a:t>
            </a:r>
            <a:r>
              <a:rPr lang="en-GB" sz="2000" dirty="0" err="1"/>
              <a:t>Banyaknya</a:t>
            </a:r>
            <a:r>
              <a:rPr lang="en-GB" sz="2000" dirty="0"/>
              <a:t> </a:t>
            </a:r>
            <a:r>
              <a:rPr lang="en-GB" sz="2000" dirty="0" err="1"/>
              <a:t>bayi</a:t>
            </a:r>
            <a:r>
              <a:rPr lang="en-GB" sz="2000" dirty="0"/>
              <a:t> / </a:t>
            </a:r>
            <a:r>
              <a:rPr lang="en-GB" sz="2000" dirty="0" err="1"/>
              <a:t>balita</a:t>
            </a:r>
            <a:r>
              <a:rPr lang="en-GB" sz="2000" dirty="0"/>
              <a:t> yang </a:t>
            </a:r>
            <a:r>
              <a:rPr lang="en-GB" sz="2000" dirty="0" err="1"/>
              <a:t>tidak</a:t>
            </a:r>
            <a:r>
              <a:rPr lang="en-GB" sz="2000" dirty="0"/>
              <a:t> </a:t>
            </a:r>
            <a:r>
              <a:rPr lang="en-GB" sz="2000" dirty="0" err="1"/>
              <a:t>berdomisili</a:t>
            </a:r>
            <a:r>
              <a:rPr lang="en-GB" sz="2000" dirty="0"/>
              <a:t> di wilayah </a:t>
            </a:r>
            <a:r>
              <a:rPr lang="en-GB" sz="2000" dirty="0" err="1"/>
              <a:t>kerja</a:t>
            </a:r>
            <a:r>
              <a:rPr lang="en-GB" sz="2000" dirty="0"/>
              <a:t> </a:t>
            </a:r>
            <a:r>
              <a:rPr lang="en-ID" sz="2000" dirty="0" err="1"/>
              <a:t>Pandanwangi</a:t>
            </a:r>
            <a:r>
              <a:rPr lang="en-GB" sz="2000" dirty="0"/>
              <a:t> </a:t>
            </a:r>
            <a:r>
              <a:rPr lang="en-GB" sz="2000" dirty="0" err="1"/>
              <a:t>namun</a:t>
            </a:r>
            <a:r>
              <a:rPr lang="en-GB" sz="2000" dirty="0"/>
              <a:t> </a:t>
            </a:r>
            <a:r>
              <a:rPr lang="en-GB" sz="2000" dirty="0" err="1"/>
              <a:t>memiliki</a:t>
            </a:r>
            <a:r>
              <a:rPr lang="en-GB" sz="2000" dirty="0"/>
              <a:t> KK di wilayah </a:t>
            </a:r>
            <a:r>
              <a:rPr lang="en-GB" sz="2000" dirty="0" err="1"/>
              <a:t>Pandanwangi</a:t>
            </a:r>
            <a:endParaRPr lang="en-GB" sz="2000" dirty="0"/>
          </a:p>
          <a:p>
            <a:pPr marL="609600" lvl="1" indent="0">
              <a:buClr>
                <a:schemeClr val="dk1"/>
              </a:buClr>
              <a:buSzPts val="1100"/>
              <a:buNone/>
            </a:pPr>
            <a:r>
              <a:rPr lang="en-GB" sz="2000" dirty="0"/>
              <a:t>&gt; </a:t>
            </a:r>
            <a:r>
              <a:rPr lang="en-GB" sz="2000" dirty="0" err="1"/>
              <a:t>Balita</a:t>
            </a:r>
            <a:r>
              <a:rPr lang="en-GB" sz="2000" dirty="0"/>
              <a:t> yang </a:t>
            </a:r>
            <a:r>
              <a:rPr lang="en-GB" sz="2000" dirty="0" err="1"/>
              <a:t>sakit</a:t>
            </a:r>
            <a:endParaRPr lang="en-GB" sz="2000" dirty="0"/>
          </a:p>
          <a:p>
            <a:pPr marL="609600" lvl="1" indent="0">
              <a:buClr>
                <a:schemeClr val="dk1"/>
              </a:buClr>
              <a:buSzPts val="1100"/>
              <a:buNone/>
            </a:pPr>
            <a:r>
              <a:rPr lang="en-GB" sz="2000" dirty="0"/>
              <a:t>&gt; </a:t>
            </a:r>
            <a:r>
              <a:rPr lang="en-GB" sz="2000" dirty="0" err="1"/>
              <a:t>Bayi</a:t>
            </a:r>
            <a:r>
              <a:rPr lang="en-GB" sz="2000" dirty="0"/>
              <a:t> / </a:t>
            </a:r>
            <a:r>
              <a:rPr lang="en-GB" sz="2000" dirty="0" err="1"/>
              <a:t>Balita</a:t>
            </a:r>
            <a:r>
              <a:rPr lang="en-GB" sz="2000" dirty="0"/>
              <a:t> </a:t>
            </a:r>
            <a:r>
              <a:rPr lang="en-GB" sz="2000" dirty="0" err="1"/>
              <a:t>diasuh</a:t>
            </a:r>
            <a:r>
              <a:rPr lang="en-GB" sz="2000" dirty="0"/>
              <a:t> oleh orang lain / </a:t>
            </a:r>
            <a:r>
              <a:rPr lang="en-GB" sz="2000" dirty="0" err="1"/>
              <a:t>dititipkan</a:t>
            </a:r>
            <a:r>
              <a:rPr lang="en-GB" sz="2000" dirty="0"/>
              <a:t> dan </a:t>
            </a:r>
            <a:r>
              <a:rPr lang="en-GB" sz="2000" dirty="0" err="1"/>
              <a:t>tidak</a:t>
            </a:r>
            <a:r>
              <a:rPr lang="en-GB" sz="2000" dirty="0"/>
              <a:t> </a:t>
            </a:r>
            <a:r>
              <a:rPr lang="en-GB" sz="2000" dirty="0" err="1"/>
              <a:t>melakukan</a:t>
            </a:r>
            <a:r>
              <a:rPr lang="en-GB" sz="2000" dirty="0"/>
              <a:t> </a:t>
            </a:r>
            <a:r>
              <a:rPr lang="en-GB" sz="2000" dirty="0" err="1"/>
              <a:t>penimbangan</a:t>
            </a:r>
            <a:r>
              <a:rPr lang="en-GB" sz="2000" dirty="0"/>
              <a:t> </a:t>
            </a:r>
            <a:r>
              <a:rPr lang="en-GB" sz="2000" dirty="0" err="1"/>
              <a:t>mandiri</a:t>
            </a:r>
            <a:endParaRPr lang="en-GB" sz="2000" dirty="0"/>
          </a:p>
          <a:p>
            <a:pPr marL="360045" lvl="1" indent="0">
              <a:buClr>
                <a:schemeClr val="dk1"/>
              </a:buClr>
              <a:buSzPts val="1100"/>
              <a:buNone/>
            </a:pPr>
            <a:r>
              <a:rPr lang="en-GB" sz="2000" dirty="0" err="1"/>
              <a:t>Pengoptimalisasian</a:t>
            </a:r>
            <a:r>
              <a:rPr lang="en-GB" sz="2000" dirty="0"/>
              <a:t> </a:t>
            </a:r>
            <a:r>
              <a:rPr lang="en-GB" sz="2000" dirty="0" err="1"/>
              <a:t>Kerja</a:t>
            </a:r>
            <a:r>
              <a:rPr lang="en-GB" sz="2000" dirty="0"/>
              <a:t> </a:t>
            </a:r>
            <a:r>
              <a:rPr lang="en-GB" sz="2000" dirty="0" err="1"/>
              <a:t>sama</a:t>
            </a:r>
            <a:r>
              <a:rPr lang="en-GB" sz="2000" dirty="0"/>
              <a:t> Lintas </a:t>
            </a:r>
            <a:r>
              <a:rPr lang="en-GB" sz="2000" dirty="0" err="1"/>
              <a:t>Sektor</a:t>
            </a:r>
            <a:endParaRPr lang="en-GB" sz="2000" dirty="0"/>
          </a:p>
          <a:p>
            <a:pPr marL="360045" lvl="1" indent="0">
              <a:buClr>
                <a:schemeClr val="dk1"/>
              </a:buClr>
              <a:buSzPts val="1100"/>
              <a:buNone/>
            </a:pPr>
            <a:r>
              <a:rPr lang="en-GB" sz="2000" dirty="0" err="1"/>
              <a:t>Kurangnya</a:t>
            </a:r>
            <a:r>
              <a:rPr lang="en-GB" sz="2000" dirty="0"/>
              <a:t> </a:t>
            </a:r>
            <a:r>
              <a:rPr lang="en-ID" sz="2000" dirty="0" err="1"/>
              <a:t>pemahaman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stunting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kurangnya</a:t>
            </a:r>
            <a:r>
              <a:rPr lang="en-ID" sz="2000" dirty="0"/>
              <a:t> </a:t>
            </a:r>
            <a:r>
              <a:rPr lang="en-ID" sz="2000" dirty="0" err="1"/>
              <a:t>kooperatif</a:t>
            </a:r>
            <a:r>
              <a:rPr lang="en-ID" sz="2000" dirty="0"/>
              <a:t>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pendampingan</a:t>
            </a:r>
            <a:r>
              <a:rPr lang="en-ID" sz="2000" dirty="0"/>
              <a:t>,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pendampingan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hamil</a:t>
            </a:r>
            <a:r>
              <a:rPr lang="en-ID" sz="2000" dirty="0"/>
              <a:t> </a:t>
            </a:r>
            <a:r>
              <a:rPr lang="en-ID" sz="2000" dirty="0" err="1"/>
              <a:t>maupun</a:t>
            </a:r>
            <a:r>
              <a:rPr lang="en-ID" sz="2000" dirty="0"/>
              <a:t> </a:t>
            </a:r>
            <a:r>
              <a:rPr lang="en-ID" sz="2000" dirty="0" err="1"/>
              <a:t>balita</a:t>
            </a:r>
            <a:endParaRPr lang="en-ID" sz="2000" dirty="0"/>
          </a:p>
          <a:p>
            <a:pPr marL="360045" lvl="1" indent="0">
              <a:buClr>
                <a:schemeClr val="dk1"/>
              </a:buClr>
              <a:buSzPts val="1100"/>
              <a:buNone/>
            </a:pPr>
            <a:r>
              <a:rPr lang="en-ID" sz="2000" dirty="0" err="1"/>
              <a:t>Kurangnya</a:t>
            </a:r>
            <a:r>
              <a:rPr lang="en-ID" sz="2000" dirty="0"/>
              <a:t> </a:t>
            </a:r>
            <a:r>
              <a:rPr lang="en-ID" sz="2000" dirty="0" err="1"/>
              <a:t>pemahaman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pentingnya</a:t>
            </a:r>
            <a:r>
              <a:rPr lang="en-ID" sz="2000" dirty="0"/>
              <a:t> </a:t>
            </a:r>
            <a:r>
              <a:rPr lang="en-ID" sz="2000" dirty="0" err="1"/>
              <a:t>mengerti</a:t>
            </a:r>
            <a:r>
              <a:rPr lang="en-ID" sz="2000" dirty="0"/>
              <a:t> status </a:t>
            </a:r>
            <a:r>
              <a:rPr lang="en-ID" sz="2000" dirty="0" err="1"/>
              <a:t>gizi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memulai</a:t>
            </a:r>
            <a:r>
              <a:rPr lang="en-ID" sz="2000" dirty="0"/>
              <a:t> proses </a:t>
            </a:r>
            <a:r>
              <a:rPr lang="en-ID" sz="2000" dirty="0" err="1"/>
              <a:t>kehamilan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Calon </a:t>
            </a:r>
            <a:r>
              <a:rPr lang="en-ID" sz="2000" dirty="0" err="1"/>
              <a:t>Pengantin</a:t>
            </a:r>
            <a:endParaRPr lang="en-ID" sz="2000" dirty="0"/>
          </a:p>
          <a:p>
            <a:pPr marL="360045" lvl="1" indent="0">
              <a:buClr>
                <a:schemeClr val="dk1"/>
              </a:buClr>
              <a:buSzPts val="1100"/>
              <a:buNone/>
            </a:pPr>
            <a:r>
              <a:rPr lang="en-ID" sz="2000" dirty="0" err="1"/>
              <a:t>Kesulitan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pendataan</a:t>
            </a:r>
            <a:r>
              <a:rPr lang="en-ID" sz="2000" dirty="0"/>
              <a:t> </a:t>
            </a:r>
            <a:r>
              <a:rPr lang="en-ID" sz="2000" dirty="0" err="1"/>
              <a:t>rematri</a:t>
            </a:r>
            <a:r>
              <a:rPr lang="en-ID" sz="2000" dirty="0"/>
              <a:t> yang </a:t>
            </a:r>
            <a:r>
              <a:rPr lang="en-ID" sz="2000" dirty="0" err="1"/>
              <a:t>mengkonsumsi</a:t>
            </a:r>
            <a:r>
              <a:rPr lang="en-ID" sz="2000" dirty="0"/>
              <a:t> Tablet </a:t>
            </a:r>
            <a:r>
              <a:rPr lang="en-ID" sz="2000" dirty="0" err="1"/>
              <a:t>Tambah</a:t>
            </a:r>
            <a:r>
              <a:rPr lang="en-ID" sz="2000" dirty="0"/>
              <a:t> Darah </a:t>
            </a:r>
            <a:r>
              <a:rPr lang="en-ID" sz="2000" dirty="0" err="1"/>
              <a:t>rutin</a:t>
            </a:r>
            <a:r>
              <a:rPr lang="en-ID" sz="2000" dirty="0"/>
              <a:t>, </a:t>
            </a:r>
            <a:r>
              <a:rPr lang="en-ID" sz="2000" dirty="0" err="1"/>
              <a:t>disebabkan</a:t>
            </a:r>
            <a:r>
              <a:rPr lang="en-ID" sz="2000" dirty="0"/>
              <a:t> oleh </a:t>
            </a:r>
            <a:r>
              <a:rPr lang="en-ID" sz="2000" dirty="0" err="1"/>
              <a:t>kurangnya</a:t>
            </a:r>
            <a:r>
              <a:rPr lang="en-ID" sz="2000" dirty="0"/>
              <a:t> </a:t>
            </a:r>
            <a:r>
              <a:rPr lang="en-ID" sz="2000" dirty="0" err="1"/>
              <a:t>tenaga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pelaksanaan</a:t>
            </a:r>
            <a:r>
              <a:rPr lang="en-ID" sz="2000" dirty="0"/>
              <a:t> </a:t>
            </a:r>
            <a:r>
              <a:rPr lang="en-ID" sz="2000" dirty="0" err="1"/>
              <a:t>pendataan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 </a:t>
            </a:r>
            <a:r>
              <a:rPr lang="en-ID" sz="2000" dirty="0" err="1"/>
              <a:t>sekolah</a:t>
            </a:r>
            <a:r>
              <a:rPr lang="en-ID" sz="2000" dirty="0"/>
              <a:t>, </a:t>
            </a:r>
            <a:r>
              <a:rPr lang="en-ID" sz="2000" dirty="0" err="1"/>
              <a:t>diikuti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masih</a:t>
            </a:r>
            <a:r>
              <a:rPr lang="en-ID" sz="2000" dirty="0"/>
              <a:t> </a:t>
            </a:r>
            <a:r>
              <a:rPr lang="en-ID" sz="2000" dirty="0" err="1"/>
              <a:t>kurangnya</a:t>
            </a:r>
            <a:r>
              <a:rPr lang="en-ID" sz="2000" dirty="0"/>
              <a:t> </a:t>
            </a:r>
            <a:r>
              <a:rPr lang="en-ID" sz="2000" dirty="0" err="1"/>
              <a:t>kesadaran</a:t>
            </a:r>
            <a:r>
              <a:rPr lang="en-ID" sz="2000" dirty="0"/>
              <a:t>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pelaporan</a:t>
            </a:r>
            <a:endParaRPr lang="en-ID" sz="2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5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ikatur Kartun Tersenyum Dengan Teks Papan Terima Kasih Konsep Bisnis - Stok Vektor">
            <a:extLst>
              <a:ext uri="{FF2B5EF4-FFF2-40B4-BE49-F238E27FC236}">
                <a16:creationId xmlns:a16="http://schemas.microsoft.com/office/drawing/2014/main" id="{825B532E-8963-4510-B285-FAE825FA6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 bwMode="auto">
          <a:xfrm>
            <a:off x="1097280" y="864325"/>
            <a:ext cx="10273375" cy="51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96D1C7-DB1E-451F-9732-F5213B77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9" y="356461"/>
            <a:ext cx="11360257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A391-588A-4BA6-8352-980B0D7E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6570"/>
            <a:ext cx="10131425" cy="818828"/>
          </a:xfrm>
        </p:spPr>
        <p:txBody>
          <a:bodyPr/>
          <a:lstStyle/>
          <a:p>
            <a:r>
              <a:rPr lang="en-ID" b="1" dirty="0" err="1"/>
              <a:t>Situasi</a:t>
            </a:r>
            <a:r>
              <a:rPr lang="en-ID" b="1" spc="-107" dirty="0"/>
              <a:t> </a:t>
            </a:r>
            <a:r>
              <a:rPr lang="en-ID" b="1" dirty="0"/>
              <a:t>Stunting</a:t>
            </a:r>
            <a:r>
              <a:rPr lang="en-ID" b="1" spc="-80" dirty="0"/>
              <a:t> </a:t>
            </a:r>
            <a:r>
              <a:rPr lang="en-ID" b="1" dirty="0"/>
              <a:t>di</a:t>
            </a:r>
            <a:r>
              <a:rPr lang="en-ID" b="1" spc="-113" dirty="0"/>
              <a:t> </a:t>
            </a:r>
            <a:r>
              <a:rPr lang="en-ID" b="1" dirty="0" err="1"/>
              <a:t>Jawa</a:t>
            </a:r>
            <a:r>
              <a:rPr lang="en-ID" b="1" spc="-107" dirty="0"/>
              <a:t> </a:t>
            </a:r>
            <a:r>
              <a:rPr lang="en-ID" b="1" spc="-13" dirty="0"/>
              <a:t>Timur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5F4D1-691A-482C-8D07-7E4DCF66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7" y="1316331"/>
            <a:ext cx="7494629" cy="5254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2B061-92A3-4B6D-A215-6A9589E5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24" y="126570"/>
            <a:ext cx="3905573" cy="64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93EA50-3C11-4265-85A3-DEC0F30D4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" y="340962"/>
            <a:ext cx="11561736" cy="62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E4586-66B7-4EC1-8ABF-6B31B612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4" y="449451"/>
            <a:ext cx="9577953" cy="60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20A8-C093-4918-B6E5-CBBF7C59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6" y="782124"/>
            <a:ext cx="10131425" cy="1456267"/>
          </a:xfrm>
        </p:spPr>
        <p:txBody>
          <a:bodyPr>
            <a:normAutofit/>
          </a:bodyPr>
          <a:lstStyle/>
          <a:p>
            <a:r>
              <a:rPr lang="en-US" sz="5400" b="1" dirty="0"/>
              <a:t>AKIBAT STUNTING</a:t>
            </a:r>
            <a:endParaRPr lang="en-ID" sz="5400" b="1" dirty="0"/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F9DF9661-DF3C-461C-A9A9-FFCF826E06BF}"/>
              </a:ext>
            </a:extLst>
          </p:cNvPr>
          <p:cNvGrpSpPr/>
          <p:nvPr/>
        </p:nvGrpSpPr>
        <p:grpSpPr>
          <a:xfrm>
            <a:off x="6096000" y="1825640"/>
            <a:ext cx="5338140" cy="902054"/>
            <a:chOff x="2645783" y="1829298"/>
            <a:chExt cx="5338140" cy="902054"/>
          </a:xfrm>
          <a:noFill/>
        </p:grpSpPr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DF9ECAFD-9FB2-463C-81DC-99F57AC904CE}"/>
                </a:ext>
              </a:extLst>
            </p:cNvPr>
            <p:cNvSpPr/>
            <p:nvPr/>
          </p:nvSpPr>
          <p:spPr>
            <a:xfrm>
              <a:off x="2645783" y="1829298"/>
              <a:ext cx="5338140" cy="902054"/>
            </a:xfrm>
            <a:prstGeom prst="rect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7F49ECB-4357-4673-83FC-C35BEC7A2392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C7AB9B-F5AB-4D12-84D3-F18196468394}"/>
                </a:ext>
              </a:extLst>
            </p:cNvPr>
            <p:cNvSpPr txBox="1"/>
            <p:nvPr/>
          </p:nvSpPr>
          <p:spPr>
            <a:xfrm>
              <a:off x="3553179" y="1940981"/>
              <a:ext cx="4331217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PERTUMBUHAN FISIK TERGANGGU ( TUBUH PENDEK )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F57E8A-B6DB-472E-A2F1-E3D107151272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54B72AC3-E215-493B-9788-A267E56221D5}"/>
              </a:ext>
            </a:extLst>
          </p:cNvPr>
          <p:cNvGrpSpPr/>
          <p:nvPr/>
        </p:nvGrpSpPr>
        <p:grpSpPr>
          <a:xfrm>
            <a:off x="4312627" y="2979825"/>
            <a:ext cx="5338140" cy="902054"/>
            <a:chOff x="3742897" y="2905450"/>
            <a:chExt cx="5338140" cy="902054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101EE38A-2133-44B9-8870-531A33B4FB4B}"/>
                </a:ext>
              </a:extLst>
            </p:cNvPr>
            <p:cNvSpPr/>
            <p:nvPr/>
          </p:nvSpPr>
          <p:spPr>
            <a:xfrm>
              <a:off x="3742897" y="2905450"/>
              <a:ext cx="5338140" cy="90205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65E92CB9-C0F7-400F-ABAB-40DEC274CCB5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7DD60F-A968-4E7A-9CBC-2AE7DDE89F87}"/>
                </a:ext>
              </a:extLst>
            </p:cNvPr>
            <p:cNvSpPr txBox="1"/>
            <p:nvPr/>
          </p:nvSpPr>
          <p:spPr>
            <a:xfrm>
              <a:off x="4647498" y="3017134"/>
              <a:ext cx="4331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PERKEMBANGAN OTAK TERGANGGU ( KECERDASAN KURANG )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EA9E1C-2981-4AEE-BA7D-EDEEB14F6EC0}"/>
                </a:ext>
              </a:extLst>
            </p:cNvPr>
            <p:cNvSpPr txBox="1"/>
            <p:nvPr/>
          </p:nvSpPr>
          <p:spPr>
            <a:xfrm>
              <a:off x="3981665" y="3156422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9D7B8628-F148-4812-AA61-5CF93B95EF0F}"/>
              </a:ext>
            </a:extLst>
          </p:cNvPr>
          <p:cNvGrpSpPr/>
          <p:nvPr/>
        </p:nvGrpSpPr>
        <p:grpSpPr>
          <a:xfrm>
            <a:off x="769839" y="5288194"/>
            <a:ext cx="5326161" cy="902054"/>
            <a:chOff x="5928741" y="5057758"/>
            <a:chExt cx="5326161" cy="902054"/>
          </a:xfrm>
        </p:grpSpPr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C8E9F632-F2A7-423E-AD95-2F2801FE2E23}"/>
                </a:ext>
              </a:extLst>
            </p:cNvPr>
            <p:cNvSpPr/>
            <p:nvPr/>
          </p:nvSpPr>
          <p:spPr>
            <a:xfrm>
              <a:off x="5928741" y="5057758"/>
              <a:ext cx="5326161" cy="90205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66DFB56A-BFBC-4244-A9BD-3C6045637B64}"/>
                </a:ext>
              </a:extLst>
            </p:cNvPr>
            <p:cNvSpPr/>
            <p:nvPr/>
          </p:nvSpPr>
          <p:spPr>
            <a:xfrm>
              <a:off x="6034861" y="5166784"/>
              <a:ext cx="684000" cy="6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3A31D9-9907-43DB-B793-8E4940BFEA77}"/>
                </a:ext>
              </a:extLst>
            </p:cNvPr>
            <p:cNvSpPr txBox="1"/>
            <p:nvPr/>
          </p:nvSpPr>
          <p:spPr>
            <a:xfrm>
              <a:off x="6836137" y="5169441"/>
              <a:ext cx="4331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PRODUKTIFITAS DAN KREATIFITAS USIA PRODUKTIF BERKURANG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B70B76-7B7A-446D-80CA-A4F4117467F4}"/>
                </a:ext>
              </a:extLst>
            </p:cNvPr>
            <p:cNvSpPr txBox="1"/>
            <p:nvPr/>
          </p:nvSpPr>
          <p:spPr>
            <a:xfrm>
              <a:off x="6167509" y="530872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23">
            <a:extLst>
              <a:ext uri="{FF2B5EF4-FFF2-40B4-BE49-F238E27FC236}">
                <a16:creationId xmlns:a16="http://schemas.microsoft.com/office/drawing/2014/main" id="{F087D15B-1149-41A7-A9D4-CD19D14C82E5}"/>
              </a:ext>
            </a:extLst>
          </p:cNvPr>
          <p:cNvGrpSpPr/>
          <p:nvPr/>
        </p:nvGrpSpPr>
        <p:grpSpPr>
          <a:xfrm>
            <a:off x="2541233" y="4134010"/>
            <a:ext cx="5326161" cy="902054"/>
            <a:chOff x="4840011" y="3981604"/>
            <a:chExt cx="5326161" cy="902054"/>
          </a:xfrm>
        </p:grpSpPr>
        <p:sp>
          <p:nvSpPr>
            <p:cNvPr id="20" name="Rectangle 40">
              <a:extLst>
                <a:ext uri="{FF2B5EF4-FFF2-40B4-BE49-F238E27FC236}">
                  <a16:creationId xmlns:a16="http://schemas.microsoft.com/office/drawing/2014/main" id="{4665BC87-CF47-4557-899E-30805B86B370}"/>
                </a:ext>
              </a:extLst>
            </p:cNvPr>
            <p:cNvSpPr/>
            <p:nvPr/>
          </p:nvSpPr>
          <p:spPr>
            <a:xfrm>
              <a:off x="4840011" y="3981604"/>
              <a:ext cx="5326161" cy="90205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41">
              <a:extLst>
                <a:ext uri="{FF2B5EF4-FFF2-40B4-BE49-F238E27FC236}">
                  <a16:creationId xmlns:a16="http://schemas.microsoft.com/office/drawing/2014/main" id="{D9842F27-D3B1-4156-B9D8-08A54C40B577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8F6AF7-8FF0-45A8-A504-FB35B03697B3}"/>
                </a:ext>
              </a:extLst>
            </p:cNvPr>
            <p:cNvSpPr txBox="1"/>
            <p:nvPr/>
          </p:nvSpPr>
          <p:spPr>
            <a:xfrm>
              <a:off x="5741817" y="4093287"/>
              <a:ext cx="4331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KEMAMPUAN DAN PRESTASI SEKOLAH TERGANGGU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9356E8-7867-4F7B-A4C5-85DDF367D664}"/>
                </a:ext>
              </a:extLst>
            </p:cNvPr>
            <p:cNvSpPr txBox="1"/>
            <p:nvPr/>
          </p:nvSpPr>
          <p:spPr>
            <a:xfrm>
              <a:off x="5078779" y="4232575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">
            <a:extLst>
              <a:ext uri="{FF2B5EF4-FFF2-40B4-BE49-F238E27FC236}">
                <a16:creationId xmlns:a16="http://schemas.microsoft.com/office/drawing/2014/main" id="{8104849A-F091-4126-8779-E0CEAEF36D08}"/>
              </a:ext>
            </a:extLst>
          </p:cNvPr>
          <p:cNvGrpSpPr/>
          <p:nvPr/>
        </p:nvGrpSpPr>
        <p:grpSpPr>
          <a:xfrm>
            <a:off x="1217959" y="4083780"/>
            <a:ext cx="1094864" cy="1109379"/>
            <a:chOff x="679011" y="3296486"/>
            <a:chExt cx="4174507" cy="3022832"/>
          </a:xfrm>
          <a:solidFill>
            <a:schemeClr val="accent1"/>
          </a:solidFill>
        </p:grpSpPr>
        <p:sp>
          <p:nvSpPr>
            <p:cNvPr id="25" name="Isosceles Triangle 2">
              <a:extLst>
                <a:ext uri="{FF2B5EF4-FFF2-40B4-BE49-F238E27FC236}">
                  <a16:creationId xmlns:a16="http://schemas.microsoft.com/office/drawing/2014/main" id="{8C51EE1B-CEF9-492F-810C-E574A33D4C10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63F80323-C431-4C77-AD5F-8E93315DD887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-1" fmla="*/ 6880633 w 7106970"/>
                <a:gd name="connsiteY0-2" fmla="*/ 0 h 4390930"/>
                <a:gd name="connsiteX1-3" fmla="*/ 3476530 w 7106970"/>
                <a:gd name="connsiteY1-4" fmla="*/ 1041148 h 4390930"/>
                <a:gd name="connsiteX2-5" fmla="*/ 0 w 7106970"/>
                <a:gd name="connsiteY2-6" fmla="*/ 4390930 h 4390930"/>
                <a:gd name="connsiteX3-7" fmla="*/ 2788467 w 7106970"/>
                <a:gd name="connsiteY3-8" fmla="*/ 2254313 h 4390930"/>
                <a:gd name="connsiteX4-9" fmla="*/ 7106970 w 7106970"/>
                <a:gd name="connsiteY4-10" fmla="*/ 1249378 h 4390930"/>
                <a:gd name="connsiteX5-11" fmla="*/ 6880633 w 7106970"/>
                <a:gd name="connsiteY5-12" fmla="*/ 0 h 4390930"/>
                <a:gd name="connsiteX0-13" fmla="*/ 6880633 w 7106970"/>
                <a:gd name="connsiteY0-14" fmla="*/ 0 h 4390930"/>
                <a:gd name="connsiteX1-15" fmla="*/ 3476530 w 7106970"/>
                <a:gd name="connsiteY1-16" fmla="*/ 1041148 h 4390930"/>
                <a:gd name="connsiteX2-17" fmla="*/ 0 w 7106970"/>
                <a:gd name="connsiteY2-18" fmla="*/ 4390930 h 4390930"/>
                <a:gd name="connsiteX3-19" fmla="*/ 2788467 w 7106970"/>
                <a:gd name="connsiteY3-20" fmla="*/ 2254313 h 4390930"/>
                <a:gd name="connsiteX4-21" fmla="*/ 7106970 w 7106970"/>
                <a:gd name="connsiteY4-22" fmla="*/ 1249378 h 4390930"/>
                <a:gd name="connsiteX5-23" fmla="*/ 6880633 w 7106970"/>
                <a:gd name="connsiteY5-24" fmla="*/ 0 h 4390930"/>
                <a:gd name="connsiteX0-25" fmla="*/ 6880633 w 7106970"/>
                <a:gd name="connsiteY0-26" fmla="*/ 0 h 4390930"/>
                <a:gd name="connsiteX1-27" fmla="*/ 3476530 w 7106970"/>
                <a:gd name="connsiteY1-28" fmla="*/ 1041148 h 4390930"/>
                <a:gd name="connsiteX2-29" fmla="*/ 0 w 7106970"/>
                <a:gd name="connsiteY2-30" fmla="*/ 4390930 h 4390930"/>
                <a:gd name="connsiteX3-31" fmla="*/ 2788467 w 7106970"/>
                <a:gd name="connsiteY3-32" fmla="*/ 2254313 h 4390930"/>
                <a:gd name="connsiteX4-33" fmla="*/ 7106970 w 7106970"/>
                <a:gd name="connsiteY4-34" fmla="*/ 1249378 h 4390930"/>
                <a:gd name="connsiteX5-35" fmla="*/ 6880633 w 7106970"/>
                <a:gd name="connsiteY5-36" fmla="*/ 0 h 4390930"/>
                <a:gd name="connsiteX0-37" fmla="*/ 6844419 w 7070756"/>
                <a:gd name="connsiteY0-38" fmla="*/ 0 h 4354716"/>
                <a:gd name="connsiteX1-39" fmla="*/ 3440316 w 7070756"/>
                <a:gd name="connsiteY1-40" fmla="*/ 1041148 h 4354716"/>
                <a:gd name="connsiteX2-41" fmla="*/ 0 w 7070756"/>
                <a:gd name="connsiteY2-42" fmla="*/ 4354716 h 4354716"/>
                <a:gd name="connsiteX3-43" fmla="*/ 2752253 w 7070756"/>
                <a:gd name="connsiteY3-44" fmla="*/ 2254313 h 4354716"/>
                <a:gd name="connsiteX4-45" fmla="*/ 7070756 w 7070756"/>
                <a:gd name="connsiteY4-46" fmla="*/ 1249378 h 4354716"/>
                <a:gd name="connsiteX5-47" fmla="*/ 6844419 w 7070756"/>
                <a:gd name="connsiteY5-48" fmla="*/ 0 h 4354716"/>
                <a:gd name="connsiteX0-49" fmla="*/ 6844419 w 7070756"/>
                <a:gd name="connsiteY0-50" fmla="*/ 0 h 4354716"/>
                <a:gd name="connsiteX1-51" fmla="*/ 3440316 w 7070756"/>
                <a:gd name="connsiteY1-52" fmla="*/ 1041148 h 4354716"/>
                <a:gd name="connsiteX2-53" fmla="*/ 0 w 7070756"/>
                <a:gd name="connsiteY2-54" fmla="*/ 4354716 h 4354716"/>
                <a:gd name="connsiteX3-55" fmla="*/ 2752253 w 7070756"/>
                <a:gd name="connsiteY3-56" fmla="*/ 2254313 h 4354716"/>
                <a:gd name="connsiteX4-57" fmla="*/ 7070756 w 7070756"/>
                <a:gd name="connsiteY4-58" fmla="*/ 1249378 h 4354716"/>
                <a:gd name="connsiteX5-59" fmla="*/ 6844419 w 7070756"/>
                <a:gd name="connsiteY5-60" fmla="*/ 0 h 4354716"/>
                <a:gd name="connsiteX0-61" fmla="*/ 6844419 w 7070756"/>
                <a:gd name="connsiteY0-62" fmla="*/ 0 h 4354716"/>
                <a:gd name="connsiteX1-63" fmla="*/ 3440316 w 7070756"/>
                <a:gd name="connsiteY1-64" fmla="*/ 1041148 h 4354716"/>
                <a:gd name="connsiteX2-65" fmla="*/ 0 w 7070756"/>
                <a:gd name="connsiteY2-66" fmla="*/ 4354716 h 4354716"/>
                <a:gd name="connsiteX3-67" fmla="*/ 2752253 w 7070756"/>
                <a:gd name="connsiteY3-68" fmla="*/ 2254313 h 4354716"/>
                <a:gd name="connsiteX4-69" fmla="*/ 7070756 w 7070756"/>
                <a:gd name="connsiteY4-70" fmla="*/ 1249378 h 4354716"/>
                <a:gd name="connsiteX5-71" fmla="*/ 6844419 w 7070756"/>
                <a:gd name="connsiteY5-72" fmla="*/ 0 h 4354716"/>
                <a:gd name="connsiteX0-73" fmla="*/ 6844419 w 7070756"/>
                <a:gd name="connsiteY0-74" fmla="*/ 0 h 4354716"/>
                <a:gd name="connsiteX1-75" fmla="*/ 3440316 w 7070756"/>
                <a:gd name="connsiteY1-76" fmla="*/ 1041148 h 4354716"/>
                <a:gd name="connsiteX2-77" fmla="*/ 0 w 7070756"/>
                <a:gd name="connsiteY2-78" fmla="*/ 4354716 h 4354716"/>
                <a:gd name="connsiteX3-79" fmla="*/ 2752253 w 7070756"/>
                <a:gd name="connsiteY3-80" fmla="*/ 2254313 h 4354716"/>
                <a:gd name="connsiteX4-81" fmla="*/ 7070756 w 7070756"/>
                <a:gd name="connsiteY4-82" fmla="*/ 1249378 h 4354716"/>
                <a:gd name="connsiteX5-83" fmla="*/ 6844419 w 7070756"/>
                <a:gd name="connsiteY5-84" fmla="*/ 0 h 4354716"/>
                <a:gd name="connsiteX0-85" fmla="*/ 6844419 w 7070756"/>
                <a:gd name="connsiteY0-86" fmla="*/ 0 h 4354716"/>
                <a:gd name="connsiteX1-87" fmla="*/ 3440316 w 7070756"/>
                <a:gd name="connsiteY1-88" fmla="*/ 1041148 h 4354716"/>
                <a:gd name="connsiteX2-89" fmla="*/ 0 w 7070756"/>
                <a:gd name="connsiteY2-90" fmla="*/ 4354716 h 4354716"/>
                <a:gd name="connsiteX3-91" fmla="*/ 2752253 w 7070756"/>
                <a:gd name="connsiteY3-92" fmla="*/ 2254313 h 4354716"/>
                <a:gd name="connsiteX4-93" fmla="*/ 7070756 w 7070756"/>
                <a:gd name="connsiteY4-94" fmla="*/ 1249378 h 4354716"/>
                <a:gd name="connsiteX5-95" fmla="*/ 6844419 w 7070756"/>
                <a:gd name="connsiteY5-96" fmla="*/ 0 h 4354716"/>
                <a:gd name="connsiteX0-97" fmla="*/ 6844419 w 7070756"/>
                <a:gd name="connsiteY0-98" fmla="*/ 0 h 4354716"/>
                <a:gd name="connsiteX1-99" fmla="*/ 3440316 w 7070756"/>
                <a:gd name="connsiteY1-100" fmla="*/ 1041148 h 4354716"/>
                <a:gd name="connsiteX2-101" fmla="*/ 0 w 7070756"/>
                <a:gd name="connsiteY2-102" fmla="*/ 4354716 h 4354716"/>
                <a:gd name="connsiteX3-103" fmla="*/ 2752253 w 7070756"/>
                <a:gd name="connsiteY3-104" fmla="*/ 2254313 h 4354716"/>
                <a:gd name="connsiteX4-105" fmla="*/ 7070756 w 7070756"/>
                <a:gd name="connsiteY4-106" fmla="*/ 1249378 h 4354716"/>
                <a:gd name="connsiteX5-107" fmla="*/ 6844419 w 7070756"/>
                <a:gd name="connsiteY5-108" fmla="*/ 0 h 4354716"/>
                <a:gd name="connsiteX0-109" fmla="*/ 6844419 w 7070756"/>
                <a:gd name="connsiteY0-110" fmla="*/ 0 h 4354716"/>
                <a:gd name="connsiteX1-111" fmla="*/ 3440316 w 7070756"/>
                <a:gd name="connsiteY1-112" fmla="*/ 1041148 h 4354716"/>
                <a:gd name="connsiteX2-113" fmla="*/ 0 w 7070756"/>
                <a:gd name="connsiteY2-114" fmla="*/ 4354716 h 4354716"/>
                <a:gd name="connsiteX3-115" fmla="*/ 2752253 w 7070756"/>
                <a:gd name="connsiteY3-116" fmla="*/ 2254313 h 4354716"/>
                <a:gd name="connsiteX4-117" fmla="*/ 7070756 w 7070756"/>
                <a:gd name="connsiteY4-118" fmla="*/ 1249378 h 4354716"/>
                <a:gd name="connsiteX5-119" fmla="*/ 6844419 w 7070756"/>
                <a:gd name="connsiteY5-120" fmla="*/ 0 h 4354716"/>
                <a:gd name="connsiteX0-121" fmla="*/ 6844419 w 7043596"/>
                <a:gd name="connsiteY0-122" fmla="*/ 0 h 4354716"/>
                <a:gd name="connsiteX1-123" fmla="*/ 3440316 w 7043596"/>
                <a:gd name="connsiteY1-124" fmla="*/ 1041148 h 4354716"/>
                <a:gd name="connsiteX2-125" fmla="*/ 0 w 7043596"/>
                <a:gd name="connsiteY2-126" fmla="*/ 4354716 h 4354716"/>
                <a:gd name="connsiteX3-127" fmla="*/ 2752253 w 7043596"/>
                <a:gd name="connsiteY3-128" fmla="*/ 2254313 h 4354716"/>
                <a:gd name="connsiteX4-129" fmla="*/ 7043596 w 7043596"/>
                <a:gd name="connsiteY4-130" fmla="*/ 1240325 h 4354716"/>
                <a:gd name="connsiteX5-131" fmla="*/ 6844419 w 7043596"/>
                <a:gd name="connsiteY5-132" fmla="*/ 0 h 4354716"/>
                <a:gd name="connsiteX0-133" fmla="*/ 6889687 w 7043596"/>
                <a:gd name="connsiteY0-134" fmla="*/ 0 h 4354716"/>
                <a:gd name="connsiteX1-135" fmla="*/ 3440316 w 7043596"/>
                <a:gd name="connsiteY1-136" fmla="*/ 1041148 h 4354716"/>
                <a:gd name="connsiteX2-137" fmla="*/ 0 w 7043596"/>
                <a:gd name="connsiteY2-138" fmla="*/ 4354716 h 4354716"/>
                <a:gd name="connsiteX3-139" fmla="*/ 2752253 w 7043596"/>
                <a:gd name="connsiteY3-140" fmla="*/ 2254313 h 4354716"/>
                <a:gd name="connsiteX4-141" fmla="*/ 7043596 w 7043596"/>
                <a:gd name="connsiteY4-142" fmla="*/ 1240325 h 4354716"/>
                <a:gd name="connsiteX5-143" fmla="*/ 6889687 w 7043596"/>
                <a:gd name="connsiteY5-144" fmla="*/ 0 h 4354716"/>
                <a:gd name="connsiteX0-145" fmla="*/ 6889687 w 7043596"/>
                <a:gd name="connsiteY0-146" fmla="*/ 0 h 4354716"/>
                <a:gd name="connsiteX1-147" fmla="*/ 3440316 w 7043596"/>
                <a:gd name="connsiteY1-148" fmla="*/ 1041148 h 4354716"/>
                <a:gd name="connsiteX2-149" fmla="*/ 0 w 7043596"/>
                <a:gd name="connsiteY2-150" fmla="*/ 4354716 h 4354716"/>
                <a:gd name="connsiteX3-151" fmla="*/ 2752253 w 7043596"/>
                <a:gd name="connsiteY3-152" fmla="*/ 2254313 h 4354716"/>
                <a:gd name="connsiteX4-153" fmla="*/ 7043596 w 7043596"/>
                <a:gd name="connsiteY4-154" fmla="*/ 1240325 h 4354716"/>
                <a:gd name="connsiteX5-155" fmla="*/ 6889687 w 7043596"/>
                <a:gd name="connsiteY5-156" fmla="*/ 0 h 4354716"/>
                <a:gd name="connsiteX0-157" fmla="*/ 6889687 w 7043596"/>
                <a:gd name="connsiteY0-158" fmla="*/ 0 h 4354716"/>
                <a:gd name="connsiteX1-159" fmla="*/ 3440316 w 7043596"/>
                <a:gd name="connsiteY1-160" fmla="*/ 1041148 h 4354716"/>
                <a:gd name="connsiteX2-161" fmla="*/ 0 w 7043596"/>
                <a:gd name="connsiteY2-162" fmla="*/ 4354716 h 4354716"/>
                <a:gd name="connsiteX3-163" fmla="*/ 2752253 w 7043596"/>
                <a:gd name="connsiteY3-164" fmla="*/ 2254313 h 4354716"/>
                <a:gd name="connsiteX4-165" fmla="*/ 7043596 w 7043596"/>
                <a:gd name="connsiteY4-166" fmla="*/ 1240325 h 4354716"/>
                <a:gd name="connsiteX5-167" fmla="*/ 6889687 w 7043596"/>
                <a:gd name="connsiteY5-168" fmla="*/ 0 h 4354716"/>
                <a:gd name="connsiteX0-169" fmla="*/ 6889687 w 7043596"/>
                <a:gd name="connsiteY0-170" fmla="*/ 0 h 4354716"/>
                <a:gd name="connsiteX1-171" fmla="*/ 3440316 w 7043596"/>
                <a:gd name="connsiteY1-172" fmla="*/ 1041148 h 4354716"/>
                <a:gd name="connsiteX2-173" fmla="*/ 0 w 7043596"/>
                <a:gd name="connsiteY2-174" fmla="*/ 4354716 h 4354716"/>
                <a:gd name="connsiteX3-175" fmla="*/ 2752253 w 7043596"/>
                <a:gd name="connsiteY3-176" fmla="*/ 2254313 h 4354716"/>
                <a:gd name="connsiteX4-177" fmla="*/ 7043596 w 7043596"/>
                <a:gd name="connsiteY4-178" fmla="*/ 1240325 h 4354716"/>
                <a:gd name="connsiteX5-179" fmla="*/ 6889687 w 7043596"/>
                <a:gd name="connsiteY5-180" fmla="*/ 0 h 4354716"/>
                <a:gd name="connsiteX0-181" fmla="*/ 6889687 w 7043596"/>
                <a:gd name="connsiteY0-182" fmla="*/ 0 h 4354716"/>
                <a:gd name="connsiteX1-183" fmla="*/ 3440316 w 7043596"/>
                <a:gd name="connsiteY1-184" fmla="*/ 1041148 h 4354716"/>
                <a:gd name="connsiteX2-185" fmla="*/ 0 w 7043596"/>
                <a:gd name="connsiteY2-186" fmla="*/ 4354716 h 4354716"/>
                <a:gd name="connsiteX3-187" fmla="*/ 2752253 w 7043596"/>
                <a:gd name="connsiteY3-188" fmla="*/ 2254313 h 4354716"/>
                <a:gd name="connsiteX4-189" fmla="*/ 7043596 w 7043596"/>
                <a:gd name="connsiteY4-190" fmla="*/ 1240325 h 4354716"/>
                <a:gd name="connsiteX5-191" fmla="*/ 6889687 w 7043596"/>
                <a:gd name="connsiteY5-192" fmla="*/ 0 h 4354716"/>
                <a:gd name="connsiteX0-193" fmla="*/ 6889687 w 7043596"/>
                <a:gd name="connsiteY0-194" fmla="*/ 0 h 4354716"/>
                <a:gd name="connsiteX1-195" fmla="*/ 3440316 w 7043596"/>
                <a:gd name="connsiteY1-196" fmla="*/ 1041148 h 4354716"/>
                <a:gd name="connsiteX2-197" fmla="*/ 0 w 7043596"/>
                <a:gd name="connsiteY2-198" fmla="*/ 4354716 h 4354716"/>
                <a:gd name="connsiteX3-199" fmla="*/ 2752253 w 7043596"/>
                <a:gd name="connsiteY3-200" fmla="*/ 2254313 h 4354716"/>
                <a:gd name="connsiteX4-201" fmla="*/ 7043596 w 7043596"/>
                <a:gd name="connsiteY4-202" fmla="*/ 1240325 h 4354716"/>
                <a:gd name="connsiteX5-203" fmla="*/ 6889687 w 7043596"/>
                <a:gd name="connsiteY5-204" fmla="*/ 0 h 43547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45290964-E391-4D33-AF90-A51F425DF5A2}"/>
              </a:ext>
            </a:extLst>
          </p:cNvPr>
          <p:cNvGrpSpPr/>
          <p:nvPr/>
        </p:nvGrpSpPr>
        <p:grpSpPr>
          <a:xfrm>
            <a:off x="2989353" y="2913692"/>
            <a:ext cx="1094864" cy="1109379"/>
            <a:chOff x="679011" y="3296486"/>
            <a:chExt cx="4174507" cy="3022832"/>
          </a:xfrm>
          <a:solidFill>
            <a:schemeClr val="accent2"/>
          </a:solidFill>
        </p:grpSpPr>
        <p:sp>
          <p:nvSpPr>
            <p:cNvPr id="28" name="Isosceles Triangle 2">
              <a:extLst>
                <a:ext uri="{FF2B5EF4-FFF2-40B4-BE49-F238E27FC236}">
                  <a16:creationId xmlns:a16="http://schemas.microsoft.com/office/drawing/2014/main" id="{128DEB9C-409B-4AEA-8358-B304FEDBDDFF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4">
              <a:extLst>
                <a:ext uri="{FF2B5EF4-FFF2-40B4-BE49-F238E27FC236}">
                  <a16:creationId xmlns:a16="http://schemas.microsoft.com/office/drawing/2014/main" id="{A0C13035-8D19-4AE8-AEE6-AAC978270D47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-1" fmla="*/ 6880633 w 7106970"/>
                <a:gd name="connsiteY0-2" fmla="*/ 0 h 4390930"/>
                <a:gd name="connsiteX1-3" fmla="*/ 3476530 w 7106970"/>
                <a:gd name="connsiteY1-4" fmla="*/ 1041148 h 4390930"/>
                <a:gd name="connsiteX2-5" fmla="*/ 0 w 7106970"/>
                <a:gd name="connsiteY2-6" fmla="*/ 4390930 h 4390930"/>
                <a:gd name="connsiteX3-7" fmla="*/ 2788467 w 7106970"/>
                <a:gd name="connsiteY3-8" fmla="*/ 2254313 h 4390930"/>
                <a:gd name="connsiteX4-9" fmla="*/ 7106970 w 7106970"/>
                <a:gd name="connsiteY4-10" fmla="*/ 1249378 h 4390930"/>
                <a:gd name="connsiteX5-11" fmla="*/ 6880633 w 7106970"/>
                <a:gd name="connsiteY5-12" fmla="*/ 0 h 4390930"/>
                <a:gd name="connsiteX0-13" fmla="*/ 6880633 w 7106970"/>
                <a:gd name="connsiteY0-14" fmla="*/ 0 h 4390930"/>
                <a:gd name="connsiteX1-15" fmla="*/ 3476530 w 7106970"/>
                <a:gd name="connsiteY1-16" fmla="*/ 1041148 h 4390930"/>
                <a:gd name="connsiteX2-17" fmla="*/ 0 w 7106970"/>
                <a:gd name="connsiteY2-18" fmla="*/ 4390930 h 4390930"/>
                <a:gd name="connsiteX3-19" fmla="*/ 2788467 w 7106970"/>
                <a:gd name="connsiteY3-20" fmla="*/ 2254313 h 4390930"/>
                <a:gd name="connsiteX4-21" fmla="*/ 7106970 w 7106970"/>
                <a:gd name="connsiteY4-22" fmla="*/ 1249378 h 4390930"/>
                <a:gd name="connsiteX5-23" fmla="*/ 6880633 w 7106970"/>
                <a:gd name="connsiteY5-24" fmla="*/ 0 h 4390930"/>
                <a:gd name="connsiteX0-25" fmla="*/ 6880633 w 7106970"/>
                <a:gd name="connsiteY0-26" fmla="*/ 0 h 4390930"/>
                <a:gd name="connsiteX1-27" fmla="*/ 3476530 w 7106970"/>
                <a:gd name="connsiteY1-28" fmla="*/ 1041148 h 4390930"/>
                <a:gd name="connsiteX2-29" fmla="*/ 0 w 7106970"/>
                <a:gd name="connsiteY2-30" fmla="*/ 4390930 h 4390930"/>
                <a:gd name="connsiteX3-31" fmla="*/ 2788467 w 7106970"/>
                <a:gd name="connsiteY3-32" fmla="*/ 2254313 h 4390930"/>
                <a:gd name="connsiteX4-33" fmla="*/ 7106970 w 7106970"/>
                <a:gd name="connsiteY4-34" fmla="*/ 1249378 h 4390930"/>
                <a:gd name="connsiteX5-35" fmla="*/ 6880633 w 7106970"/>
                <a:gd name="connsiteY5-36" fmla="*/ 0 h 4390930"/>
                <a:gd name="connsiteX0-37" fmla="*/ 6844419 w 7070756"/>
                <a:gd name="connsiteY0-38" fmla="*/ 0 h 4354716"/>
                <a:gd name="connsiteX1-39" fmla="*/ 3440316 w 7070756"/>
                <a:gd name="connsiteY1-40" fmla="*/ 1041148 h 4354716"/>
                <a:gd name="connsiteX2-41" fmla="*/ 0 w 7070756"/>
                <a:gd name="connsiteY2-42" fmla="*/ 4354716 h 4354716"/>
                <a:gd name="connsiteX3-43" fmla="*/ 2752253 w 7070756"/>
                <a:gd name="connsiteY3-44" fmla="*/ 2254313 h 4354716"/>
                <a:gd name="connsiteX4-45" fmla="*/ 7070756 w 7070756"/>
                <a:gd name="connsiteY4-46" fmla="*/ 1249378 h 4354716"/>
                <a:gd name="connsiteX5-47" fmla="*/ 6844419 w 7070756"/>
                <a:gd name="connsiteY5-48" fmla="*/ 0 h 4354716"/>
                <a:gd name="connsiteX0-49" fmla="*/ 6844419 w 7070756"/>
                <a:gd name="connsiteY0-50" fmla="*/ 0 h 4354716"/>
                <a:gd name="connsiteX1-51" fmla="*/ 3440316 w 7070756"/>
                <a:gd name="connsiteY1-52" fmla="*/ 1041148 h 4354716"/>
                <a:gd name="connsiteX2-53" fmla="*/ 0 w 7070756"/>
                <a:gd name="connsiteY2-54" fmla="*/ 4354716 h 4354716"/>
                <a:gd name="connsiteX3-55" fmla="*/ 2752253 w 7070756"/>
                <a:gd name="connsiteY3-56" fmla="*/ 2254313 h 4354716"/>
                <a:gd name="connsiteX4-57" fmla="*/ 7070756 w 7070756"/>
                <a:gd name="connsiteY4-58" fmla="*/ 1249378 h 4354716"/>
                <a:gd name="connsiteX5-59" fmla="*/ 6844419 w 7070756"/>
                <a:gd name="connsiteY5-60" fmla="*/ 0 h 4354716"/>
                <a:gd name="connsiteX0-61" fmla="*/ 6844419 w 7070756"/>
                <a:gd name="connsiteY0-62" fmla="*/ 0 h 4354716"/>
                <a:gd name="connsiteX1-63" fmla="*/ 3440316 w 7070756"/>
                <a:gd name="connsiteY1-64" fmla="*/ 1041148 h 4354716"/>
                <a:gd name="connsiteX2-65" fmla="*/ 0 w 7070756"/>
                <a:gd name="connsiteY2-66" fmla="*/ 4354716 h 4354716"/>
                <a:gd name="connsiteX3-67" fmla="*/ 2752253 w 7070756"/>
                <a:gd name="connsiteY3-68" fmla="*/ 2254313 h 4354716"/>
                <a:gd name="connsiteX4-69" fmla="*/ 7070756 w 7070756"/>
                <a:gd name="connsiteY4-70" fmla="*/ 1249378 h 4354716"/>
                <a:gd name="connsiteX5-71" fmla="*/ 6844419 w 7070756"/>
                <a:gd name="connsiteY5-72" fmla="*/ 0 h 4354716"/>
                <a:gd name="connsiteX0-73" fmla="*/ 6844419 w 7070756"/>
                <a:gd name="connsiteY0-74" fmla="*/ 0 h 4354716"/>
                <a:gd name="connsiteX1-75" fmla="*/ 3440316 w 7070756"/>
                <a:gd name="connsiteY1-76" fmla="*/ 1041148 h 4354716"/>
                <a:gd name="connsiteX2-77" fmla="*/ 0 w 7070756"/>
                <a:gd name="connsiteY2-78" fmla="*/ 4354716 h 4354716"/>
                <a:gd name="connsiteX3-79" fmla="*/ 2752253 w 7070756"/>
                <a:gd name="connsiteY3-80" fmla="*/ 2254313 h 4354716"/>
                <a:gd name="connsiteX4-81" fmla="*/ 7070756 w 7070756"/>
                <a:gd name="connsiteY4-82" fmla="*/ 1249378 h 4354716"/>
                <a:gd name="connsiteX5-83" fmla="*/ 6844419 w 7070756"/>
                <a:gd name="connsiteY5-84" fmla="*/ 0 h 4354716"/>
                <a:gd name="connsiteX0-85" fmla="*/ 6844419 w 7070756"/>
                <a:gd name="connsiteY0-86" fmla="*/ 0 h 4354716"/>
                <a:gd name="connsiteX1-87" fmla="*/ 3440316 w 7070756"/>
                <a:gd name="connsiteY1-88" fmla="*/ 1041148 h 4354716"/>
                <a:gd name="connsiteX2-89" fmla="*/ 0 w 7070756"/>
                <a:gd name="connsiteY2-90" fmla="*/ 4354716 h 4354716"/>
                <a:gd name="connsiteX3-91" fmla="*/ 2752253 w 7070756"/>
                <a:gd name="connsiteY3-92" fmla="*/ 2254313 h 4354716"/>
                <a:gd name="connsiteX4-93" fmla="*/ 7070756 w 7070756"/>
                <a:gd name="connsiteY4-94" fmla="*/ 1249378 h 4354716"/>
                <a:gd name="connsiteX5-95" fmla="*/ 6844419 w 7070756"/>
                <a:gd name="connsiteY5-96" fmla="*/ 0 h 4354716"/>
                <a:gd name="connsiteX0-97" fmla="*/ 6844419 w 7070756"/>
                <a:gd name="connsiteY0-98" fmla="*/ 0 h 4354716"/>
                <a:gd name="connsiteX1-99" fmla="*/ 3440316 w 7070756"/>
                <a:gd name="connsiteY1-100" fmla="*/ 1041148 h 4354716"/>
                <a:gd name="connsiteX2-101" fmla="*/ 0 w 7070756"/>
                <a:gd name="connsiteY2-102" fmla="*/ 4354716 h 4354716"/>
                <a:gd name="connsiteX3-103" fmla="*/ 2752253 w 7070756"/>
                <a:gd name="connsiteY3-104" fmla="*/ 2254313 h 4354716"/>
                <a:gd name="connsiteX4-105" fmla="*/ 7070756 w 7070756"/>
                <a:gd name="connsiteY4-106" fmla="*/ 1249378 h 4354716"/>
                <a:gd name="connsiteX5-107" fmla="*/ 6844419 w 7070756"/>
                <a:gd name="connsiteY5-108" fmla="*/ 0 h 4354716"/>
                <a:gd name="connsiteX0-109" fmla="*/ 6844419 w 7070756"/>
                <a:gd name="connsiteY0-110" fmla="*/ 0 h 4354716"/>
                <a:gd name="connsiteX1-111" fmla="*/ 3440316 w 7070756"/>
                <a:gd name="connsiteY1-112" fmla="*/ 1041148 h 4354716"/>
                <a:gd name="connsiteX2-113" fmla="*/ 0 w 7070756"/>
                <a:gd name="connsiteY2-114" fmla="*/ 4354716 h 4354716"/>
                <a:gd name="connsiteX3-115" fmla="*/ 2752253 w 7070756"/>
                <a:gd name="connsiteY3-116" fmla="*/ 2254313 h 4354716"/>
                <a:gd name="connsiteX4-117" fmla="*/ 7070756 w 7070756"/>
                <a:gd name="connsiteY4-118" fmla="*/ 1249378 h 4354716"/>
                <a:gd name="connsiteX5-119" fmla="*/ 6844419 w 7070756"/>
                <a:gd name="connsiteY5-120" fmla="*/ 0 h 4354716"/>
                <a:gd name="connsiteX0-121" fmla="*/ 6844419 w 7043596"/>
                <a:gd name="connsiteY0-122" fmla="*/ 0 h 4354716"/>
                <a:gd name="connsiteX1-123" fmla="*/ 3440316 w 7043596"/>
                <a:gd name="connsiteY1-124" fmla="*/ 1041148 h 4354716"/>
                <a:gd name="connsiteX2-125" fmla="*/ 0 w 7043596"/>
                <a:gd name="connsiteY2-126" fmla="*/ 4354716 h 4354716"/>
                <a:gd name="connsiteX3-127" fmla="*/ 2752253 w 7043596"/>
                <a:gd name="connsiteY3-128" fmla="*/ 2254313 h 4354716"/>
                <a:gd name="connsiteX4-129" fmla="*/ 7043596 w 7043596"/>
                <a:gd name="connsiteY4-130" fmla="*/ 1240325 h 4354716"/>
                <a:gd name="connsiteX5-131" fmla="*/ 6844419 w 7043596"/>
                <a:gd name="connsiteY5-132" fmla="*/ 0 h 4354716"/>
                <a:gd name="connsiteX0-133" fmla="*/ 6889687 w 7043596"/>
                <a:gd name="connsiteY0-134" fmla="*/ 0 h 4354716"/>
                <a:gd name="connsiteX1-135" fmla="*/ 3440316 w 7043596"/>
                <a:gd name="connsiteY1-136" fmla="*/ 1041148 h 4354716"/>
                <a:gd name="connsiteX2-137" fmla="*/ 0 w 7043596"/>
                <a:gd name="connsiteY2-138" fmla="*/ 4354716 h 4354716"/>
                <a:gd name="connsiteX3-139" fmla="*/ 2752253 w 7043596"/>
                <a:gd name="connsiteY3-140" fmla="*/ 2254313 h 4354716"/>
                <a:gd name="connsiteX4-141" fmla="*/ 7043596 w 7043596"/>
                <a:gd name="connsiteY4-142" fmla="*/ 1240325 h 4354716"/>
                <a:gd name="connsiteX5-143" fmla="*/ 6889687 w 7043596"/>
                <a:gd name="connsiteY5-144" fmla="*/ 0 h 4354716"/>
                <a:gd name="connsiteX0-145" fmla="*/ 6889687 w 7043596"/>
                <a:gd name="connsiteY0-146" fmla="*/ 0 h 4354716"/>
                <a:gd name="connsiteX1-147" fmla="*/ 3440316 w 7043596"/>
                <a:gd name="connsiteY1-148" fmla="*/ 1041148 h 4354716"/>
                <a:gd name="connsiteX2-149" fmla="*/ 0 w 7043596"/>
                <a:gd name="connsiteY2-150" fmla="*/ 4354716 h 4354716"/>
                <a:gd name="connsiteX3-151" fmla="*/ 2752253 w 7043596"/>
                <a:gd name="connsiteY3-152" fmla="*/ 2254313 h 4354716"/>
                <a:gd name="connsiteX4-153" fmla="*/ 7043596 w 7043596"/>
                <a:gd name="connsiteY4-154" fmla="*/ 1240325 h 4354716"/>
                <a:gd name="connsiteX5-155" fmla="*/ 6889687 w 7043596"/>
                <a:gd name="connsiteY5-156" fmla="*/ 0 h 4354716"/>
                <a:gd name="connsiteX0-157" fmla="*/ 6889687 w 7043596"/>
                <a:gd name="connsiteY0-158" fmla="*/ 0 h 4354716"/>
                <a:gd name="connsiteX1-159" fmla="*/ 3440316 w 7043596"/>
                <a:gd name="connsiteY1-160" fmla="*/ 1041148 h 4354716"/>
                <a:gd name="connsiteX2-161" fmla="*/ 0 w 7043596"/>
                <a:gd name="connsiteY2-162" fmla="*/ 4354716 h 4354716"/>
                <a:gd name="connsiteX3-163" fmla="*/ 2752253 w 7043596"/>
                <a:gd name="connsiteY3-164" fmla="*/ 2254313 h 4354716"/>
                <a:gd name="connsiteX4-165" fmla="*/ 7043596 w 7043596"/>
                <a:gd name="connsiteY4-166" fmla="*/ 1240325 h 4354716"/>
                <a:gd name="connsiteX5-167" fmla="*/ 6889687 w 7043596"/>
                <a:gd name="connsiteY5-168" fmla="*/ 0 h 4354716"/>
                <a:gd name="connsiteX0-169" fmla="*/ 6889687 w 7043596"/>
                <a:gd name="connsiteY0-170" fmla="*/ 0 h 4354716"/>
                <a:gd name="connsiteX1-171" fmla="*/ 3440316 w 7043596"/>
                <a:gd name="connsiteY1-172" fmla="*/ 1041148 h 4354716"/>
                <a:gd name="connsiteX2-173" fmla="*/ 0 w 7043596"/>
                <a:gd name="connsiteY2-174" fmla="*/ 4354716 h 4354716"/>
                <a:gd name="connsiteX3-175" fmla="*/ 2752253 w 7043596"/>
                <a:gd name="connsiteY3-176" fmla="*/ 2254313 h 4354716"/>
                <a:gd name="connsiteX4-177" fmla="*/ 7043596 w 7043596"/>
                <a:gd name="connsiteY4-178" fmla="*/ 1240325 h 4354716"/>
                <a:gd name="connsiteX5-179" fmla="*/ 6889687 w 7043596"/>
                <a:gd name="connsiteY5-180" fmla="*/ 0 h 4354716"/>
                <a:gd name="connsiteX0-181" fmla="*/ 6889687 w 7043596"/>
                <a:gd name="connsiteY0-182" fmla="*/ 0 h 4354716"/>
                <a:gd name="connsiteX1-183" fmla="*/ 3440316 w 7043596"/>
                <a:gd name="connsiteY1-184" fmla="*/ 1041148 h 4354716"/>
                <a:gd name="connsiteX2-185" fmla="*/ 0 w 7043596"/>
                <a:gd name="connsiteY2-186" fmla="*/ 4354716 h 4354716"/>
                <a:gd name="connsiteX3-187" fmla="*/ 2752253 w 7043596"/>
                <a:gd name="connsiteY3-188" fmla="*/ 2254313 h 4354716"/>
                <a:gd name="connsiteX4-189" fmla="*/ 7043596 w 7043596"/>
                <a:gd name="connsiteY4-190" fmla="*/ 1240325 h 4354716"/>
                <a:gd name="connsiteX5-191" fmla="*/ 6889687 w 7043596"/>
                <a:gd name="connsiteY5-192" fmla="*/ 0 h 4354716"/>
                <a:gd name="connsiteX0-193" fmla="*/ 6889687 w 7043596"/>
                <a:gd name="connsiteY0-194" fmla="*/ 0 h 4354716"/>
                <a:gd name="connsiteX1-195" fmla="*/ 3440316 w 7043596"/>
                <a:gd name="connsiteY1-196" fmla="*/ 1041148 h 4354716"/>
                <a:gd name="connsiteX2-197" fmla="*/ 0 w 7043596"/>
                <a:gd name="connsiteY2-198" fmla="*/ 4354716 h 4354716"/>
                <a:gd name="connsiteX3-199" fmla="*/ 2752253 w 7043596"/>
                <a:gd name="connsiteY3-200" fmla="*/ 2254313 h 4354716"/>
                <a:gd name="connsiteX4-201" fmla="*/ 7043596 w 7043596"/>
                <a:gd name="connsiteY4-202" fmla="*/ 1240325 h 4354716"/>
                <a:gd name="connsiteX5-203" fmla="*/ 6889687 w 7043596"/>
                <a:gd name="connsiteY5-204" fmla="*/ 0 h 43547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">
            <a:extLst>
              <a:ext uri="{FF2B5EF4-FFF2-40B4-BE49-F238E27FC236}">
                <a16:creationId xmlns:a16="http://schemas.microsoft.com/office/drawing/2014/main" id="{DACBAF64-6E37-40BC-A2CB-8746819A2C90}"/>
              </a:ext>
            </a:extLst>
          </p:cNvPr>
          <p:cNvGrpSpPr/>
          <p:nvPr/>
        </p:nvGrpSpPr>
        <p:grpSpPr>
          <a:xfrm>
            <a:off x="4760747" y="1743605"/>
            <a:ext cx="1094864" cy="1109379"/>
            <a:chOff x="679011" y="3296486"/>
            <a:chExt cx="4174507" cy="3022832"/>
          </a:xfrm>
          <a:solidFill>
            <a:schemeClr val="accent3"/>
          </a:solidFill>
        </p:grpSpPr>
        <p:sp>
          <p:nvSpPr>
            <p:cNvPr id="31" name="Isosceles Triangle 2">
              <a:extLst>
                <a:ext uri="{FF2B5EF4-FFF2-40B4-BE49-F238E27FC236}">
                  <a16:creationId xmlns:a16="http://schemas.microsoft.com/office/drawing/2014/main" id="{33326258-BEEA-42BF-84C1-F367371039E6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4">
              <a:extLst>
                <a:ext uri="{FF2B5EF4-FFF2-40B4-BE49-F238E27FC236}">
                  <a16:creationId xmlns:a16="http://schemas.microsoft.com/office/drawing/2014/main" id="{EBC91F87-7B05-4B53-A646-B91AB616755A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-1" fmla="*/ 6880633 w 7106970"/>
                <a:gd name="connsiteY0-2" fmla="*/ 0 h 4390930"/>
                <a:gd name="connsiteX1-3" fmla="*/ 3476530 w 7106970"/>
                <a:gd name="connsiteY1-4" fmla="*/ 1041148 h 4390930"/>
                <a:gd name="connsiteX2-5" fmla="*/ 0 w 7106970"/>
                <a:gd name="connsiteY2-6" fmla="*/ 4390930 h 4390930"/>
                <a:gd name="connsiteX3-7" fmla="*/ 2788467 w 7106970"/>
                <a:gd name="connsiteY3-8" fmla="*/ 2254313 h 4390930"/>
                <a:gd name="connsiteX4-9" fmla="*/ 7106970 w 7106970"/>
                <a:gd name="connsiteY4-10" fmla="*/ 1249378 h 4390930"/>
                <a:gd name="connsiteX5-11" fmla="*/ 6880633 w 7106970"/>
                <a:gd name="connsiteY5-12" fmla="*/ 0 h 4390930"/>
                <a:gd name="connsiteX0-13" fmla="*/ 6880633 w 7106970"/>
                <a:gd name="connsiteY0-14" fmla="*/ 0 h 4390930"/>
                <a:gd name="connsiteX1-15" fmla="*/ 3476530 w 7106970"/>
                <a:gd name="connsiteY1-16" fmla="*/ 1041148 h 4390930"/>
                <a:gd name="connsiteX2-17" fmla="*/ 0 w 7106970"/>
                <a:gd name="connsiteY2-18" fmla="*/ 4390930 h 4390930"/>
                <a:gd name="connsiteX3-19" fmla="*/ 2788467 w 7106970"/>
                <a:gd name="connsiteY3-20" fmla="*/ 2254313 h 4390930"/>
                <a:gd name="connsiteX4-21" fmla="*/ 7106970 w 7106970"/>
                <a:gd name="connsiteY4-22" fmla="*/ 1249378 h 4390930"/>
                <a:gd name="connsiteX5-23" fmla="*/ 6880633 w 7106970"/>
                <a:gd name="connsiteY5-24" fmla="*/ 0 h 4390930"/>
                <a:gd name="connsiteX0-25" fmla="*/ 6880633 w 7106970"/>
                <a:gd name="connsiteY0-26" fmla="*/ 0 h 4390930"/>
                <a:gd name="connsiteX1-27" fmla="*/ 3476530 w 7106970"/>
                <a:gd name="connsiteY1-28" fmla="*/ 1041148 h 4390930"/>
                <a:gd name="connsiteX2-29" fmla="*/ 0 w 7106970"/>
                <a:gd name="connsiteY2-30" fmla="*/ 4390930 h 4390930"/>
                <a:gd name="connsiteX3-31" fmla="*/ 2788467 w 7106970"/>
                <a:gd name="connsiteY3-32" fmla="*/ 2254313 h 4390930"/>
                <a:gd name="connsiteX4-33" fmla="*/ 7106970 w 7106970"/>
                <a:gd name="connsiteY4-34" fmla="*/ 1249378 h 4390930"/>
                <a:gd name="connsiteX5-35" fmla="*/ 6880633 w 7106970"/>
                <a:gd name="connsiteY5-36" fmla="*/ 0 h 4390930"/>
                <a:gd name="connsiteX0-37" fmla="*/ 6844419 w 7070756"/>
                <a:gd name="connsiteY0-38" fmla="*/ 0 h 4354716"/>
                <a:gd name="connsiteX1-39" fmla="*/ 3440316 w 7070756"/>
                <a:gd name="connsiteY1-40" fmla="*/ 1041148 h 4354716"/>
                <a:gd name="connsiteX2-41" fmla="*/ 0 w 7070756"/>
                <a:gd name="connsiteY2-42" fmla="*/ 4354716 h 4354716"/>
                <a:gd name="connsiteX3-43" fmla="*/ 2752253 w 7070756"/>
                <a:gd name="connsiteY3-44" fmla="*/ 2254313 h 4354716"/>
                <a:gd name="connsiteX4-45" fmla="*/ 7070756 w 7070756"/>
                <a:gd name="connsiteY4-46" fmla="*/ 1249378 h 4354716"/>
                <a:gd name="connsiteX5-47" fmla="*/ 6844419 w 7070756"/>
                <a:gd name="connsiteY5-48" fmla="*/ 0 h 4354716"/>
                <a:gd name="connsiteX0-49" fmla="*/ 6844419 w 7070756"/>
                <a:gd name="connsiteY0-50" fmla="*/ 0 h 4354716"/>
                <a:gd name="connsiteX1-51" fmla="*/ 3440316 w 7070756"/>
                <a:gd name="connsiteY1-52" fmla="*/ 1041148 h 4354716"/>
                <a:gd name="connsiteX2-53" fmla="*/ 0 w 7070756"/>
                <a:gd name="connsiteY2-54" fmla="*/ 4354716 h 4354716"/>
                <a:gd name="connsiteX3-55" fmla="*/ 2752253 w 7070756"/>
                <a:gd name="connsiteY3-56" fmla="*/ 2254313 h 4354716"/>
                <a:gd name="connsiteX4-57" fmla="*/ 7070756 w 7070756"/>
                <a:gd name="connsiteY4-58" fmla="*/ 1249378 h 4354716"/>
                <a:gd name="connsiteX5-59" fmla="*/ 6844419 w 7070756"/>
                <a:gd name="connsiteY5-60" fmla="*/ 0 h 4354716"/>
                <a:gd name="connsiteX0-61" fmla="*/ 6844419 w 7070756"/>
                <a:gd name="connsiteY0-62" fmla="*/ 0 h 4354716"/>
                <a:gd name="connsiteX1-63" fmla="*/ 3440316 w 7070756"/>
                <a:gd name="connsiteY1-64" fmla="*/ 1041148 h 4354716"/>
                <a:gd name="connsiteX2-65" fmla="*/ 0 w 7070756"/>
                <a:gd name="connsiteY2-66" fmla="*/ 4354716 h 4354716"/>
                <a:gd name="connsiteX3-67" fmla="*/ 2752253 w 7070756"/>
                <a:gd name="connsiteY3-68" fmla="*/ 2254313 h 4354716"/>
                <a:gd name="connsiteX4-69" fmla="*/ 7070756 w 7070756"/>
                <a:gd name="connsiteY4-70" fmla="*/ 1249378 h 4354716"/>
                <a:gd name="connsiteX5-71" fmla="*/ 6844419 w 7070756"/>
                <a:gd name="connsiteY5-72" fmla="*/ 0 h 4354716"/>
                <a:gd name="connsiteX0-73" fmla="*/ 6844419 w 7070756"/>
                <a:gd name="connsiteY0-74" fmla="*/ 0 h 4354716"/>
                <a:gd name="connsiteX1-75" fmla="*/ 3440316 w 7070756"/>
                <a:gd name="connsiteY1-76" fmla="*/ 1041148 h 4354716"/>
                <a:gd name="connsiteX2-77" fmla="*/ 0 w 7070756"/>
                <a:gd name="connsiteY2-78" fmla="*/ 4354716 h 4354716"/>
                <a:gd name="connsiteX3-79" fmla="*/ 2752253 w 7070756"/>
                <a:gd name="connsiteY3-80" fmla="*/ 2254313 h 4354716"/>
                <a:gd name="connsiteX4-81" fmla="*/ 7070756 w 7070756"/>
                <a:gd name="connsiteY4-82" fmla="*/ 1249378 h 4354716"/>
                <a:gd name="connsiteX5-83" fmla="*/ 6844419 w 7070756"/>
                <a:gd name="connsiteY5-84" fmla="*/ 0 h 4354716"/>
                <a:gd name="connsiteX0-85" fmla="*/ 6844419 w 7070756"/>
                <a:gd name="connsiteY0-86" fmla="*/ 0 h 4354716"/>
                <a:gd name="connsiteX1-87" fmla="*/ 3440316 w 7070756"/>
                <a:gd name="connsiteY1-88" fmla="*/ 1041148 h 4354716"/>
                <a:gd name="connsiteX2-89" fmla="*/ 0 w 7070756"/>
                <a:gd name="connsiteY2-90" fmla="*/ 4354716 h 4354716"/>
                <a:gd name="connsiteX3-91" fmla="*/ 2752253 w 7070756"/>
                <a:gd name="connsiteY3-92" fmla="*/ 2254313 h 4354716"/>
                <a:gd name="connsiteX4-93" fmla="*/ 7070756 w 7070756"/>
                <a:gd name="connsiteY4-94" fmla="*/ 1249378 h 4354716"/>
                <a:gd name="connsiteX5-95" fmla="*/ 6844419 w 7070756"/>
                <a:gd name="connsiteY5-96" fmla="*/ 0 h 4354716"/>
                <a:gd name="connsiteX0-97" fmla="*/ 6844419 w 7070756"/>
                <a:gd name="connsiteY0-98" fmla="*/ 0 h 4354716"/>
                <a:gd name="connsiteX1-99" fmla="*/ 3440316 w 7070756"/>
                <a:gd name="connsiteY1-100" fmla="*/ 1041148 h 4354716"/>
                <a:gd name="connsiteX2-101" fmla="*/ 0 w 7070756"/>
                <a:gd name="connsiteY2-102" fmla="*/ 4354716 h 4354716"/>
                <a:gd name="connsiteX3-103" fmla="*/ 2752253 w 7070756"/>
                <a:gd name="connsiteY3-104" fmla="*/ 2254313 h 4354716"/>
                <a:gd name="connsiteX4-105" fmla="*/ 7070756 w 7070756"/>
                <a:gd name="connsiteY4-106" fmla="*/ 1249378 h 4354716"/>
                <a:gd name="connsiteX5-107" fmla="*/ 6844419 w 7070756"/>
                <a:gd name="connsiteY5-108" fmla="*/ 0 h 4354716"/>
                <a:gd name="connsiteX0-109" fmla="*/ 6844419 w 7070756"/>
                <a:gd name="connsiteY0-110" fmla="*/ 0 h 4354716"/>
                <a:gd name="connsiteX1-111" fmla="*/ 3440316 w 7070756"/>
                <a:gd name="connsiteY1-112" fmla="*/ 1041148 h 4354716"/>
                <a:gd name="connsiteX2-113" fmla="*/ 0 w 7070756"/>
                <a:gd name="connsiteY2-114" fmla="*/ 4354716 h 4354716"/>
                <a:gd name="connsiteX3-115" fmla="*/ 2752253 w 7070756"/>
                <a:gd name="connsiteY3-116" fmla="*/ 2254313 h 4354716"/>
                <a:gd name="connsiteX4-117" fmla="*/ 7070756 w 7070756"/>
                <a:gd name="connsiteY4-118" fmla="*/ 1249378 h 4354716"/>
                <a:gd name="connsiteX5-119" fmla="*/ 6844419 w 7070756"/>
                <a:gd name="connsiteY5-120" fmla="*/ 0 h 4354716"/>
                <a:gd name="connsiteX0-121" fmla="*/ 6844419 w 7043596"/>
                <a:gd name="connsiteY0-122" fmla="*/ 0 h 4354716"/>
                <a:gd name="connsiteX1-123" fmla="*/ 3440316 w 7043596"/>
                <a:gd name="connsiteY1-124" fmla="*/ 1041148 h 4354716"/>
                <a:gd name="connsiteX2-125" fmla="*/ 0 w 7043596"/>
                <a:gd name="connsiteY2-126" fmla="*/ 4354716 h 4354716"/>
                <a:gd name="connsiteX3-127" fmla="*/ 2752253 w 7043596"/>
                <a:gd name="connsiteY3-128" fmla="*/ 2254313 h 4354716"/>
                <a:gd name="connsiteX4-129" fmla="*/ 7043596 w 7043596"/>
                <a:gd name="connsiteY4-130" fmla="*/ 1240325 h 4354716"/>
                <a:gd name="connsiteX5-131" fmla="*/ 6844419 w 7043596"/>
                <a:gd name="connsiteY5-132" fmla="*/ 0 h 4354716"/>
                <a:gd name="connsiteX0-133" fmla="*/ 6889687 w 7043596"/>
                <a:gd name="connsiteY0-134" fmla="*/ 0 h 4354716"/>
                <a:gd name="connsiteX1-135" fmla="*/ 3440316 w 7043596"/>
                <a:gd name="connsiteY1-136" fmla="*/ 1041148 h 4354716"/>
                <a:gd name="connsiteX2-137" fmla="*/ 0 w 7043596"/>
                <a:gd name="connsiteY2-138" fmla="*/ 4354716 h 4354716"/>
                <a:gd name="connsiteX3-139" fmla="*/ 2752253 w 7043596"/>
                <a:gd name="connsiteY3-140" fmla="*/ 2254313 h 4354716"/>
                <a:gd name="connsiteX4-141" fmla="*/ 7043596 w 7043596"/>
                <a:gd name="connsiteY4-142" fmla="*/ 1240325 h 4354716"/>
                <a:gd name="connsiteX5-143" fmla="*/ 6889687 w 7043596"/>
                <a:gd name="connsiteY5-144" fmla="*/ 0 h 4354716"/>
                <a:gd name="connsiteX0-145" fmla="*/ 6889687 w 7043596"/>
                <a:gd name="connsiteY0-146" fmla="*/ 0 h 4354716"/>
                <a:gd name="connsiteX1-147" fmla="*/ 3440316 w 7043596"/>
                <a:gd name="connsiteY1-148" fmla="*/ 1041148 h 4354716"/>
                <a:gd name="connsiteX2-149" fmla="*/ 0 w 7043596"/>
                <a:gd name="connsiteY2-150" fmla="*/ 4354716 h 4354716"/>
                <a:gd name="connsiteX3-151" fmla="*/ 2752253 w 7043596"/>
                <a:gd name="connsiteY3-152" fmla="*/ 2254313 h 4354716"/>
                <a:gd name="connsiteX4-153" fmla="*/ 7043596 w 7043596"/>
                <a:gd name="connsiteY4-154" fmla="*/ 1240325 h 4354716"/>
                <a:gd name="connsiteX5-155" fmla="*/ 6889687 w 7043596"/>
                <a:gd name="connsiteY5-156" fmla="*/ 0 h 4354716"/>
                <a:gd name="connsiteX0-157" fmla="*/ 6889687 w 7043596"/>
                <a:gd name="connsiteY0-158" fmla="*/ 0 h 4354716"/>
                <a:gd name="connsiteX1-159" fmla="*/ 3440316 w 7043596"/>
                <a:gd name="connsiteY1-160" fmla="*/ 1041148 h 4354716"/>
                <a:gd name="connsiteX2-161" fmla="*/ 0 w 7043596"/>
                <a:gd name="connsiteY2-162" fmla="*/ 4354716 h 4354716"/>
                <a:gd name="connsiteX3-163" fmla="*/ 2752253 w 7043596"/>
                <a:gd name="connsiteY3-164" fmla="*/ 2254313 h 4354716"/>
                <a:gd name="connsiteX4-165" fmla="*/ 7043596 w 7043596"/>
                <a:gd name="connsiteY4-166" fmla="*/ 1240325 h 4354716"/>
                <a:gd name="connsiteX5-167" fmla="*/ 6889687 w 7043596"/>
                <a:gd name="connsiteY5-168" fmla="*/ 0 h 4354716"/>
                <a:gd name="connsiteX0-169" fmla="*/ 6889687 w 7043596"/>
                <a:gd name="connsiteY0-170" fmla="*/ 0 h 4354716"/>
                <a:gd name="connsiteX1-171" fmla="*/ 3440316 w 7043596"/>
                <a:gd name="connsiteY1-172" fmla="*/ 1041148 h 4354716"/>
                <a:gd name="connsiteX2-173" fmla="*/ 0 w 7043596"/>
                <a:gd name="connsiteY2-174" fmla="*/ 4354716 h 4354716"/>
                <a:gd name="connsiteX3-175" fmla="*/ 2752253 w 7043596"/>
                <a:gd name="connsiteY3-176" fmla="*/ 2254313 h 4354716"/>
                <a:gd name="connsiteX4-177" fmla="*/ 7043596 w 7043596"/>
                <a:gd name="connsiteY4-178" fmla="*/ 1240325 h 4354716"/>
                <a:gd name="connsiteX5-179" fmla="*/ 6889687 w 7043596"/>
                <a:gd name="connsiteY5-180" fmla="*/ 0 h 4354716"/>
                <a:gd name="connsiteX0-181" fmla="*/ 6889687 w 7043596"/>
                <a:gd name="connsiteY0-182" fmla="*/ 0 h 4354716"/>
                <a:gd name="connsiteX1-183" fmla="*/ 3440316 w 7043596"/>
                <a:gd name="connsiteY1-184" fmla="*/ 1041148 h 4354716"/>
                <a:gd name="connsiteX2-185" fmla="*/ 0 w 7043596"/>
                <a:gd name="connsiteY2-186" fmla="*/ 4354716 h 4354716"/>
                <a:gd name="connsiteX3-187" fmla="*/ 2752253 w 7043596"/>
                <a:gd name="connsiteY3-188" fmla="*/ 2254313 h 4354716"/>
                <a:gd name="connsiteX4-189" fmla="*/ 7043596 w 7043596"/>
                <a:gd name="connsiteY4-190" fmla="*/ 1240325 h 4354716"/>
                <a:gd name="connsiteX5-191" fmla="*/ 6889687 w 7043596"/>
                <a:gd name="connsiteY5-192" fmla="*/ 0 h 4354716"/>
                <a:gd name="connsiteX0-193" fmla="*/ 6889687 w 7043596"/>
                <a:gd name="connsiteY0-194" fmla="*/ 0 h 4354716"/>
                <a:gd name="connsiteX1-195" fmla="*/ 3440316 w 7043596"/>
                <a:gd name="connsiteY1-196" fmla="*/ 1041148 h 4354716"/>
                <a:gd name="connsiteX2-197" fmla="*/ 0 w 7043596"/>
                <a:gd name="connsiteY2-198" fmla="*/ 4354716 h 4354716"/>
                <a:gd name="connsiteX3-199" fmla="*/ 2752253 w 7043596"/>
                <a:gd name="connsiteY3-200" fmla="*/ 2254313 h 4354716"/>
                <a:gd name="connsiteX4-201" fmla="*/ 7043596 w 7043596"/>
                <a:gd name="connsiteY4-202" fmla="*/ 1240325 h 4354716"/>
                <a:gd name="connsiteX5-203" fmla="*/ 6889687 w 7043596"/>
                <a:gd name="connsiteY5-204" fmla="*/ 0 h 43547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6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140CD-6643-4459-BD9A-7D07A7BD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1" y="260648"/>
            <a:ext cx="8076967" cy="6035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10218-4F35-419B-BDBC-06F29B11D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210" y="1604995"/>
            <a:ext cx="394079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8819-6957-42A3-9F42-68B6D7F3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2623"/>
            <a:ext cx="10131425" cy="94023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Pencegahannya</a:t>
            </a:r>
            <a:r>
              <a:rPr lang="en-US" sz="4800" b="1" dirty="0"/>
              <a:t>?</a:t>
            </a:r>
            <a:endParaRPr lang="en-ID" sz="4800" b="1" dirty="0"/>
          </a:p>
        </p:txBody>
      </p:sp>
      <p:sp>
        <p:nvSpPr>
          <p:cNvPr id="6" name="Bent Arrow 4">
            <a:extLst>
              <a:ext uri="{FF2B5EF4-FFF2-40B4-BE49-F238E27FC236}">
                <a16:creationId xmlns:a16="http://schemas.microsoft.com/office/drawing/2014/main" id="{CB494966-AE0A-4CB7-9FD8-CA98C8711E77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5">
            <a:extLst>
              <a:ext uri="{FF2B5EF4-FFF2-40B4-BE49-F238E27FC236}">
                <a16:creationId xmlns:a16="http://schemas.microsoft.com/office/drawing/2014/main" id="{4D5F1D5D-3EA3-411A-AAA8-AD464367031F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" name="Bent Arrow 6">
            <a:extLst>
              <a:ext uri="{FF2B5EF4-FFF2-40B4-BE49-F238E27FC236}">
                <a16:creationId xmlns:a16="http://schemas.microsoft.com/office/drawing/2014/main" id="{C05DCEB4-57B3-4592-8C6A-21D027B98A20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9" name="Bent Arrow 7">
            <a:extLst>
              <a:ext uri="{FF2B5EF4-FFF2-40B4-BE49-F238E27FC236}">
                <a16:creationId xmlns:a16="http://schemas.microsoft.com/office/drawing/2014/main" id="{0BA1EB91-EB19-4F8D-AD1A-A73A47DB9AE4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Bent Arrow 8">
            <a:extLst>
              <a:ext uri="{FF2B5EF4-FFF2-40B4-BE49-F238E27FC236}">
                <a16:creationId xmlns:a16="http://schemas.microsoft.com/office/drawing/2014/main" id="{264D1EB8-BB02-4C34-AD8D-A00786226D12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5FE032BA-7DCA-4758-947B-2DBF350BF7EF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41DD59B-F10F-408C-B0DF-5FA387934458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A92D053-1498-467E-937F-42A1EEB335E4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FA12C7B-A73C-435B-95DC-BA8E6D9119FC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0BEFEF67-AA08-4FED-826D-F50965197C1B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6" name="Bent Arrow 4">
            <a:extLst>
              <a:ext uri="{FF2B5EF4-FFF2-40B4-BE49-F238E27FC236}">
                <a16:creationId xmlns:a16="http://schemas.microsoft.com/office/drawing/2014/main" id="{DAB30C11-7953-4E2A-A849-D06B7B48395C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D6E20BB8-5B26-47CE-8C8A-12520335138A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4BF062-D15C-4DC4-BECE-8CF2F23E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58" y="3829187"/>
            <a:ext cx="1539068" cy="1342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7FC9C6-81BD-47DC-B558-7C1E3CE37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3" y="4194476"/>
            <a:ext cx="1607555" cy="135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71D2B-7672-474D-9146-5BEC209D0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28" y="4587165"/>
            <a:ext cx="1395003" cy="1466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7F4331-46D4-439A-A755-7008B824C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17" y="4955973"/>
            <a:ext cx="1097280" cy="1097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2C47DA-7E9A-4833-A5B6-8FF4D401D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99" y="5650243"/>
            <a:ext cx="1403632" cy="114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35BF3-B81A-4C88-A6B5-2F6CE191C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5" y="5309198"/>
            <a:ext cx="1300003" cy="1316046"/>
          </a:xfrm>
          <a:prstGeom prst="rect">
            <a:avLst/>
          </a:prstGeom>
        </p:spPr>
      </p:pic>
      <p:grpSp>
        <p:nvGrpSpPr>
          <p:cNvPr id="42" name="Group 14">
            <a:extLst>
              <a:ext uri="{FF2B5EF4-FFF2-40B4-BE49-F238E27FC236}">
                <a16:creationId xmlns:a16="http://schemas.microsoft.com/office/drawing/2014/main" id="{D77ECD05-E0F8-40AD-8373-F5B67A4ABCC7}"/>
              </a:ext>
            </a:extLst>
          </p:cNvPr>
          <p:cNvGrpSpPr/>
          <p:nvPr/>
        </p:nvGrpSpPr>
        <p:grpSpPr>
          <a:xfrm>
            <a:off x="1269585" y="1946142"/>
            <a:ext cx="1677805" cy="2875515"/>
            <a:chOff x="6210999" y="1433695"/>
            <a:chExt cx="1758536" cy="204571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BE5783-6BD7-4C0B-A101-3D8F17FA928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Pemenuhan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Nutrisi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1000 </a:t>
              </a:r>
              <a:r>
                <a:rPr lang="en-US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hari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kehidupan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2D2029-9B4C-402D-BD4B-41B3AFE33207}"/>
                </a:ext>
              </a:extLst>
            </p:cNvPr>
            <p:cNvSpPr txBox="1"/>
            <p:nvPr/>
          </p:nvSpPr>
          <p:spPr>
            <a:xfrm>
              <a:off x="6256949" y="2012376"/>
              <a:ext cx="1712586" cy="146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Pemenuhan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nutrisi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kesehatan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wanita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usia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produktif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wanita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usia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subur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(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tidak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anemia,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tidak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KEK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2B3DC8E-7288-4CC1-9FC0-A2E4CF380233}"/>
              </a:ext>
            </a:extLst>
          </p:cNvPr>
          <p:cNvSpPr txBox="1"/>
          <p:nvPr/>
        </p:nvSpPr>
        <p:spPr>
          <a:xfrm>
            <a:off x="3031165" y="1946143"/>
            <a:ext cx="1461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Pola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Hidup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Sehat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131A1B-2004-430D-A0D4-55102F3676C2}"/>
              </a:ext>
            </a:extLst>
          </p:cNvPr>
          <p:cNvSpPr txBox="1"/>
          <p:nvPr/>
        </p:nvSpPr>
        <p:spPr>
          <a:xfrm>
            <a:off x="3031162" y="2223142"/>
            <a:ext cx="1461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Lingkungan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sehat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Bebas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asap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rokok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polusi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udara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yang lain</a:t>
            </a:r>
          </a:p>
          <a:p>
            <a:pPr algn="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Penerapan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PHBS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0" name="Group 17">
            <a:extLst>
              <a:ext uri="{FF2B5EF4-FFF2-40B4-BE49-F238E27FC236}">
                <a16:creationId xmlns:a16="http://schemas.microsoft.com/office/drawing/2014/main" id="{E6FCDED5-07E5-4235-A881-1571E82AAE66}"/>
              </a:ext>
            </a:extLst>
          </p:cNvPr>
          <p:cNvGrpSpPr/>
          <p:nvPr/>
        </p:nvGrpSpPr>
        <p:grpSpPr>
          <a:xfrm>
            <a:off x="4549730" y="1946144"/>
            <a:ext cx="1455155" cy="1846660"/>
            <a:chOff x="6210996" y="1433695"/>
            <a:chExt cx="1712589" cy="13137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0F63A0-2ACB-4B9B-872C-8478C4E40E2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Pola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Asuh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2129B16-5BF2-44F2-A4B6-608B8C67B59A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11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Feeding rules yang </a:t>
              </a:r>
              <a:r>
                <a:rPr lang="en-US" altLang="ko-K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tepat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US" altLang="ko-K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Pemberian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PMBA yang </a:t>
              </a:r>
              <a:r>
                <a:rPr lang="en-US" altLang="ko-K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tepat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sesuai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usia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anak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FDBF1D7-B045-43CE-9568-573159A9FE3F}"/>
              </a:ext>
            </a:extLst>
          </p:cNvPr>
          <p:cNvSpPr txBox="1"/>
          <p:nvPr/>
        </p:nvSpPr>
        <p:spPr>
          <a:xfrm>
            <a:off x="6088661" y="1946140"/>
            <a:ext cx="148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Edukasi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Kesehatan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76AA13-4F33-44F3-9EDE-D469E6979BD1}"/>
              </a:ext>
            </a:extLst>
          </p:cNvPr>
          <p:cNvSpPr txBox="1"/>
          <p:nvPr/>
        </p:nvSpPr>
        <p:spPr>
          <a:xfrm>
            <a:off x="6137592" y="2421692"/>
            <a:ext cx="14828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Edukasi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pada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remaja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putri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calon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pengantin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ibu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hamil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ibu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balita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beserta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keikutsertaan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keluarga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5" name="Group 23">
            <a:extLst>
              <a:ext uri="{FF2B5EF4-FFF2-40B4-BE49-F238E27FC236}">
                <a16:creationId xmlns:a16="http://schemas.microsoft.com/office/drawing/2014/main" id="{A4914410-8435-44C3-804D-8F71F3E44E16}"/>
              </a:ext>
            </a:extLst>
          </p:cNvPr>
          <p:cNvGrpSpPr/>
          <p:nvPr/>
        </p:nvGrpSpPr>
        <p:grpSpPr>
          <a:xfrm>
            <a:off x="7654094" y="1946141"/>
            <a:ext cx="1438498" cy="1446551"/>
            <a:chOff x="6210996" y="1433695"/>
            <a:chExt cx="1712589" cy="102911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DED876-65F3-4BB8-A8C9-AFECE5D5576A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Akses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Air </a:t>
              </a:r>
              <a:r>
                <a:rPr lang="en-US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Bersih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616134-5FC0-452D-903F-48536287D777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3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Kebersihan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air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sebagai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peran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penting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dalam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pola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hidup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keluarga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sehat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212BDA0-B951-478D-A5F5-6B0137E5FC06}"/>
              </a:ext>
            </a:extLst>
          </p:cNvPr>
          <p:cNvSpPr txBox="1"/>
          <p:nvPr/>
        </p:nvSpPr>
        <p:spPr>
          <a:xfrm>
            <a:off x="9236914" y="1946141"/>
            <a:ext cx="145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Imunisasi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9011FE-E936-4B32-90F8-FC9F0D109A2B}"/>
              </a:ext>
            </a:extLst>
          </p:cNvPr>
          <p:cNvSpPr txBox="1"/>
          <p:nvPr/>
        </p:nvSpPr>
        <p:spPr>
          <a:xfrm>
            <a:off x="9236911" y="2223140"/>
            <a:ext cx="1456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Pemberian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imunisasi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vit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obat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cacing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rutin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155</TotalTime>
  <Words>572</Words>
  <Application>Microsoft Office PowerPoint</Application>
  <PresentationFormat>Widescreen</PresentationFormat>
  <Paragraphs>163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Celestial</vt:lpstr>
      <vt:lpstr>Mini lokakarya percepatan penurunan stunting</vt:lpstr>
      <vt:lpstr>PowerPoint Presentation</vt:lpstr>
      <vt:lpstr>PowerPoint Presentation</vt:lpstr>
      <vt:lpstr>Situasi Stunting di Jawa Timur</vt:lpstr>
      <vt:lpstr>PowerPoint Presentation</vt:lpstr>
      <vt:lpstr>PowerPoint Presentation</vt:lpstr>
      <vt:lpstr>AKIBAT STUNTING</vt:lpstr>
      <vt:lpstr>PowerPoint Presentation</vt:lpstr>
      <vt:lpstr>Pencegahannya?</vt:lpstr>
      <vt:lpstr>BERIKUT DATA CAPAIAN TERKAIT STUNTING DI WILAYAH PANDANWANGI</vt:lpstr>
      <vt:lpstr>Data Calon Pengantin </vt:lpstr>
      <vt:lpstr>Data Ibu Hamil </vt:lpstr>
      <vt:lpstr>Data Ibu Pasca Salin</vt:lpstr>
      <vt:lpstr>Data Status Gizi TB/U</vt:lpstr>
      <vt:lpstr>Data Balita Tidak Naik BB</vt:lpstr>
      <vt:lpstr>Capaian D/S AGUSTUS 2025</vt:lpstr>
      <vt:lpstr>PROGRAM PUSKESMAS</vt:lpstr>
      <vt:lpstr>KUNJUNGAN RUMAH BALITA beresiko stunting</vt:lpstr>
      <vt:lpstr>PEMBERIAN BANTUAN MAKANAN TAMBAHAN</vt:lpstr>
      <vt:lpstr>PowerPoint Presentation</vt:lpstr>
      <vt:lpstr>EDUKASI KESEHATAN LINGKUNGAN</vt:lpstr>
      <vt:lpstr>PELAKSANAAN PEMBINAAN KADER dan MASYARAKAT DI PANDANWANGI</vt:lpstr>
      <vt:lpstr>Pertemuan Rutin Bersama Lintas Sektor</vt:lpstr>
      <vt:lpstr>Kelas ibu hamil</vt:lpstr>
      <vt:lpstr>Hambatan / Tantangan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lokakarya percepatan penurunan stunting</dc:title>
  <dc:creator>W I N D O W S</dc:creator>
  <cp:lastModifiedBy>W I N D O W S</cp:lastModifiedBy>
  <cp:revision>4</cp:revision>
  <dcterms:created xsi:type="dcterms:W3CDTF">2025-09-27T01:01:43Z</dcterms:created>
  <dcterms:modified xsi:type="dcterms:W3CDTF">2025-09-29T01:22:13Z</dcterms:modified>
</cp:coreProperties>
</file>